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90" r:id="rId4"/>
    <p:sldId id="289" r:id="rId5"/>
    <p:sldId id="281" r:id="rId6"/>
    <p:sldId id="282" r:id="rId7"/>
    <p:sldId id="291" r:id="rId8"/>
    <p:sldId id="285" r:id="rId9"/>
    <p:sldId id="293" r:id="rId10"/>
    <p:sldId id="287" r:id="rId11"/>
    <p:sldId id="292" r:id="rId12"/>
    <p:sldId id="286" r:id="rId13"/>
    <p:sldId id="28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118" autoAdjust="0"/>
  </p:normalViewPr>
  <p:slideViewPr>
    <p:cSldViewPr snapToGrid="0">
      <p:cViewPr varScale="1">
        <p:scale>
          <a:sx n="68" d="100"/>
          <a:sy n="68" d="100"/>
        </p:scale>
        <p:origin x="84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7DCDE-0E6B-4A7F-BECD-E8D71F6D5CE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8AE13D4-6C36-46CF-B6FD-AC7C3E424287}">
      <dgm:prSet/>
      <dgm:spPr/>
      <dgm:t>
        <a:bodyPr/>
        <a:lstStyle/>
        <a:p>
          <a:r>
            <a:rPr lang="en-US" dirty="0"/>
            <a:t>Poljoprivreda</a:t>
          </a:r>
          <a:r>
            <a:rPr lang="sr-Latn-RS" dirty="0"/>
            <a:t>; Vodni resursi</a:t>
          </a:r>
          <a:r>
            <a:rPr lang="en-US" dirty="0"/>
            <a:t> </a:t>
          </a:r>
        </a:p>
      </dgm:t>
    </dgm:pt>
    <dgm:pt modelId="{28A2776B-BD3B-4563-8535-080434495D18}" type="parTrans" cxnId="{057AD467-409D-434F-969D-18A06F986C8C}">
      <dgm:prSet/>
      <dgm:spPr/>
      <dgm:t>
        <a:bodyPr/>
        <a:lstStyle/>
        <a:p>
          <a:endParaRPr lang="en-US"/>
        </a:p>
      </dgm:t>
    </dgm:pt>
    <dgm:pt modelId="{C46F8B73-7DB1-46E2-B6EA-424CDCD9A9DD}" type="sibTrans" cxnId="{057AD467-409D-434F-969D-18A06F986C8C}">
      <dgm:prSet/>
      <dgm:spPr/>
      <dgm:t>
        <a:bodyPr/>
        <a:lstStyle/>
        <a:p>
          <a:endParaRPr lang="en-US"/>
        </a:p>
      </dgm:t>
    </dgm:pt>
    <dgm:pt modelId="{3826CFD6-FD37-4351-9D18-DAD27893A75F}">
      <dgm:prSet/>
      <dgm:spPr/>
      <dgm:t>
        <a:bodyPr/>
        <a:lstStyle/>
        <a:p>
          <a:r>
            <a:rPr lang="en-US" dirty="0" err="1"/>
            <a:t>Upravljanje</a:t>
          </a:r>
          <a:r>
            <a:rPr lang="en-US" dirty="0"/>
            <a:t> </a:t>
          </a:r>
          <a:r>
            <a:rPr lang="en-US" dirty="0" err="1"/>
            <a:t>šumama</a:t>
          </a:r>
          <a:r>
            <a:rPr lang="en-US" dirty="0"/>
            <a:t> </a:t>
          </a:r>
        </a:p>
      </dgm:t>
    </dgm:pt>
    <dgm:pt modelId="{7DCB09DE-7DEA-485C-B3C1-AC1681B40E38}" type="parTrans" cxnId="{B00FD64D-9E97-4FF7-8752-04C26D585523}">
      <dgm:prSet/>
      <dgm:spPr/>
      <dgm:t>
        <a:bodyPr/>
        <a:lstStyle/>
        <a:p>
          <a:endParaRPr lang="en-US"/>
        </a:p>
      </dgm:t>
    </dgm:pt>
    <dgm:pt modelId="{23CD912D-197E-4E86-96A9-E1AD860309D0}" type="sibTrans" cxnId="{B00FD64D-9E97-4FF7-8752-04C26D585523}">
      <dgm:prSet/>
      <dgm:spPr/>
      <dgm:t>
        <a:bodyPr/>
        <a:lstStyle/>
        <a:p>
          <a:endParaRPr lang="en-US"/>
        </a:p>
      </dgm:t>
    </dgm:pt>
    <dgm:pt modelId="{CACABCBE-45BB-481D-865C-B2C2050B91A1}">
      <dgm:prSet/>
      <dgm:spPr/>
      <dgm:t>
        <a:bodyPr/>
        <a:lstStyle/>
        <a:p>
          <a:r>
            <a:rPr lang="en-US"/>
            <a:t>Energetika</a:t>
          </a:r>
        </a:p>
      </dgm:t>
    </dgm:pt>
    <dgm:pt modelId="{C252EA57-C980-4C22-B981-C6BF6BE92A70}" type="parTrans" cxnId="{CDD2502D-D7FE-4ED7-8ABC-4517EE7A9DF8}">
      <dgm:prSet/>
      <dgm:spPr/>
      <dgm:t>
        <a:bodyPr/>
        <a:lstStyle/>
        <a:p>
          <a:endParaRPr lang="en-US"/>
        </a:p>
      </dgm:t>
    </dgm:pt>
    <dgm:pt modelId="{F05181DB-97D0-4E32-A376-02C5D2964302}" type="sibTrans" cxnId="{CDD2502D-D7FE-4ED7-8ABC-4517EE7A9DF8}">
      <dgm:prSet/>
      <dgm:spPr/>
      <dgm:t>
        <a:bodyPr/>
        <a:lstStyle/>
        <a:p>
          <a:endParaRPr lang="en-US"/>
        </a:p>
      </dgm:t>
    </dgm:pt>
    <dgm:pt modelId="{619381F7-4E50-4837-9269-49AD2715D379}">
      <dgm:prSet/>
      <dgm:spPr/>
      <dgm:t>
        <a:bodyPr/>
        <a:lstStyle/>
        <a:p>
          <a:r>
            <a:rPr lang="en-US"/>
            <a:t>Infrastruktura </a:t>
          </a:r>
        </a:p>
      </dgm:t>
    </dgm:pt>
    <dgm:pt modelId="{97F60BCF-06DE-43E9-A11B-14C327BAD834}" type="parTrans" cxnId="{ECF330AD-60F9-47F9-A566-268E86471AE1}">
      <dgm:prSet/>
      <dgm:spPr/>
      <dgm:t>
        <a:bodyPr/>
        <a:lstStyle/>
        <a:p>
          <a:endParaRPr lang="en-US"/>
        </a:p>
      </dgm:t>
    </dgm:pt>
    <dgm:pt modelId="{48F1B4C1-F8A8-4F42-A2E9-B6A50E86E2B9}" type="sibTrans" cxnId="{ECF330AD-60F9-47F9-A566-268E86471AE1}">
      <dgm:prSet/>
      <dgm:spPr/>
      <dgm:t>
        <a:bodyPr/>
        <a:lstStyle/>
        <a:p>
          <a:endParaRPr lang="en-US"/>
        </a:p>
      </dgm:t>
    </dgm:pt>
    <dgm:pt modelId="{E50EA3C6-EECB-4C32-BA5F-F80F6394FF23}">
      <dgm:prSet/>
      <dgm:spPr/>
      <dgm:t>
        <a:bodyPr/>
        <a:lstStyle/>
        <a:p>
          <a:r>
            <a:rPr lang="en-US"/>
            <a:t>Javno zdravlje </a:t>
          </a:r>
        </a:p>
      </dgm:t>
    </dgm:pt>
    <dgm:pt modelId="{FBD7A65B-6F56-43B2-8647-88C6AAE0E394}" type="parTrans" cxnId="{6EE58BDD-7F39-477E-937E-F246CB4AFDB6}">
      <dgm:prSet/>
      <dgm:spPr/>
      <dgm:t>
        <a:bodyPr/>
        <a:lstStyle/>
        <a:p>
          <a:endParaRPr lang="en-US"/>
        </a:p>
      </dgm:t>
    </dgm:pt>
    <dgm:pt modelId="{7A492DE1-9F13-4FDF-84A1-3F0BBE0B44CF}" type="sibTrans" cxnId="{6EE58BDD-7F39-477E-937E-F246CB4AFDB6}">
      <dgm:prSet/>
      <dgm:spPr/>
      <dgm:t>
        <a:bodyPr/>
        <a:lstStyle/>
        <a:p>
          <a:endParaRPr lang="en-US"/>
        </a:p>
      </dgm:t>
    </dgm:pt>
    <dgm:pt modelId="{A5559CEF-74F1-4227-9453-166BE1C3774C}" type="pres">
      <dgm:prSet presAssocID="{9A47DCDE-0E6B-4A7F-BECD-E8D71F6D5CE1}" presName="linear" presStyleCnt="0">
        <dgm:presLayoutVars>
          <dgm:animLvl val="lvl"/>
          <dgm:resizeHandles val="exact"/>
        </dgm:presLayoutVars>
      </dgm:prSet>
      <dgm:spPr/>
    </dgm:pt>
    <dgm:pt modelId="{84CDDF5B-14A9-45DA-B998-774687F3F48C}" type="pres">
      <dgm:prSet presAssocID="{C8AE13D4-6C36-46CF-B6FD-AC7C3E4242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74D980F-8858-4881-9D29-CD6DF949EB4C}" type="pres">
      <dgm:prSet presAssocID="{C46F8B73-7DB1-46E2-B6EA-424CDCD9A9DD}" presName="spacer" presStyleCnt="0"/>
      <dgm:spPr/>
    </dgm:pt>
    <dgm:pt modelId="{2D1CBEBD-1EC9-4DB2-A9A4-4E9AB442C493}" type="pres">
      <dgm:prSet presAssocID="{3826CFD6-FD37-4351-9D18-DAD27893A75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05FE02D-348F-4DE4-BC73-ECD25DBA00A7}" type="pres">
      <dgm:prSet presAssocID="{23CD912D-197E-4E86-96A9-E1AD860309D0}" presName="spacer" presStyleCnt="0"/>
      <dgm:spPr/>
    </dgm:pt>
    <dgm:pt modelId="{5A58C81A-1010-4D17-8578-84A462A0406C}" type="pres">
      <dgm:prSet presAssocID="{CACABCBE-45BB-481D-865C-B2C2050B91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93574CB-E3CA-4703-9CC2-81AB3DE8B681}" type="pres">
      <dgm:prSet presAssocID="{F05181DB-97D0-4E32-A376-02C5D2964302}" presName="spacer" presStyleCnt="0"/>
      <dgm:spPr/>
    </dgm:pt>
    <dgm:pt modelId="{EFF1F92C-5E0D-47CD-9B69-AE19B8955DE0}" type="pres">
      <dgm:prSet presAssocID="{619381F7-4E50-4837-9269-49AD2715D37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5A49DE5-4F22-4180-853A-2773BEE040FA}" type="pres">
      <dgm:prSet presAssocID="{48F1B4C1-F8A8-4F42-A2E9-B6A50E86E2B9}" presName="spacer" presStyleCnt="0"/>
      <dgm:spPr/>
    </dgm:pt>
    <dgm:pt modelId="{826F395A-874F-49CD-BA8F-EBD7ABB3FDD0}" type="pres">
      <dgm:prSet presAssocID="{E50EA3C6-EECB-4C32-BA5F-F80F6394FF2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DD2502D-D7FE-4ED7-8ABC-4517EE7A9DF8}" srcId="{9A47DCDE-0E6B-4A7F-BECD-E8D71F6D5CE1}" destId="{CACABCBE-45BB-481D-865C-B2C2050B91A1}" srcOrd="2" destOrd="0" parTransId="{C252EA57-C980-4C22-B981-C6BF6BE92A70}" sibTransId="{F05181DB-97D0-4E32-A376-02C5D2964302}"/>
    <dgm:cxn modelId="{057AD467-409D-434F-969D-18A06F986C8C}" srcId="{9A47DCDE-0E6B-4A7F-BECD-E8D71F6D5CE1}" destId="{C8AE13D4-6C36-46CF-B6FD-AC7C3E424287}" srcOrd="0" destOrd="0" parTransId="{28A2776B-BD3B-4563-8535-080434495D18}" sibTransId="{C46F8B73-7DB1-46E2-B6EA-424CDCD9A9DD}"/>
    <dgm:cxn modelId="{11AC994A-C967-45AE-8CD9-5AD5CC6B69E5}" type="presOf" srcId="{C8AE13D4-6C36-46CF-B6FD-AC7C3E424287}" destId="{84CDDF5B-14A9-45DA-B998-774687F3F48C}" srcOrd="0" destOrd="0" presId="urn:microsoft.com/office/officeart/2005/8/layout/vList2"/>
    <dgm:cxn modelId="{B00FD64D-9E97-4FF7-8752-04C26D585523}" srcId="{9A47DCDE-0E6B-4A7F-BECD-E8D71F6D5CE1}" destId="{3826CFD6-FD37-4351-9D18-DAD27893A75F}" srcOrd="1" destOrd="0" parTransId="{7DCB09DE-7DEA-485C-B3C1-AC1681B40E38}" sibTransId="{23CD912D-197E-4E86-96A9-E1AD860309D0}"/>
    <dgm:cxn modelId="{3B906F71-6CB9-4EC3-AE09-BA92AAADEBB7}" type="presOf" srcId="{9A47DCDE-0E6B-4A7F-BECD-E8D71F6D5CE1}" destId="{A5559CEF-74F1-4227-9453-166BE1C3774C}" srcOrd="0" destOrd="0" presId="urn:microsoft.com/office/officeart/2005/8/layout/vList2"/>
    <dgm:cxn modelId="{7D650E7C-E02D-4162-9E72-A9D06AE22919}" type="presOf" srcId="{E50EA3C6-EECB-4C32-BA5F-F80F6394FF23}" destId="{826F395A-874F-49CD-BA8F-EBD7ABB3FDD0}" srcOrd="0" destOrd="0" presId="urn:microsoft.com/office/officeart/2005/8/layout/vList2"/>
    <dgm:cxn modelId="{ECF330AD-60F9-47F9-A566-268E86471AE1}" srcId="{9A47DCDE-0E6B-4A7F-BECD-E8D71F6D5CE1}" destId="{619381F7-4E50-4837-9269-49AD2715D379}" srcOrd="3" destOrd="0" parTransId="{97F60BCF-06DE-43E9-A11B-14C327BAD834}" sibTransId="{48F1B4C1-F8A8-4F42-A2E9-B6A50E86E2B9}"/>
    <dgm:cxn modelId="{EA4A9EB4-7B66-456A-99C7-09EDE2A81518}" type="presOf" srcId="{CACABCBE-45BB-481D-865C-B2C2050B91A1}" destId="{5A58C81A-1010-4D17-8578-84A462A0406C}" srcOrd="0" destOrd="0" presId="urn:microsoft.com/office/officeart/2005/8/layout/vList2"/>
    <dgm:cxn modelId="{7BEDEABC-E8F9-4124-B8F0-2155AE1D9EED}" type="presOf" srcId="{619381F7-4E50-4837-9269-49AD2715D379}" destId="{EFF1F92C-5E0D-47CD-9B69-AE19B8955DE0}" srcOrd="0" destOrd="0" presId="urn:microsoft.com/office/officeart/2005/8/layout/vList2"/>
    <dgm:cxn modelId="{1F03E7CE-EE60-47B9-87C2-06A4394754F0}" type="presOf" srcId="{3826CFD6-FD37-4351-9D18-DAD27893A75F}" destId="{2D1CBEBD-1EC9-4DB2-A9A4-4E9AB442C493}" srcOrd="0" destOrd="0" presId="urn:microsoft.com/office/officeart/2005/8/layout/vList2"/>
    <dgm:cxn modelId="{6EE58BDD-7F39-477E-937E-F246CB4AFDB6}" srcId="{9A47DCDE-0E6B-4A7F-BECD-E8D71F6D5CE1}" destId="{E50EA3C6-EECB-4C32-BA5F-F80F6394FF23}" srcOrd="4" destOrd="0" parTransId="{FBD7A65B-6F56-43B2-8647-88C6AAE0E394}" sibTransId="{7A492DE1-9F13-4FDF-84A1-3F0BBE0B44CF}"/>
    <dgm:cxn modelId="{D43C3687-F9BE-4576-8877-9EAB4E2281F5}" type="presParOf" srcId="{A5559CEF-74F1-4227-9453-166BE1C3774C}" destId="{84CDDF5B-14A9-45DA-B998-774687F3F48C}" srcOrd="0" destOrd="0" presId="urn:microsoft.com/office/officeart/2005/8/layout/vList2"/>
    <dgm:cxn modelId="{19D55C8F-901E-4EE2-B794-4020CDB2B4DE}" type="presParOf" srcId="{A5559CEF-74F1-4227-9453-166BE1C3774C}" destId="{074D980F-8858-4881-9D29-CD6DF949EB4C}" srcOrd="1" destOrd="0" presId="urn:microsoft.com/office/officeart/2005/8/layout/vList2"/>
    <dgm:cxn modelId="{AEDC339B-3702-467B-8D72-BC407DE28786}" type="presParOf" srcId="{A5559CEF-74F1-4227-9453-166BE1C3774C}" destId="{2D1CBEBD-1EC9-4DB2-A9A4-4E9AB442C493}" srcOrd="2" destOrd="0" presId="urn:microsoft.com/office/officeart/2005/8/layout/vList2"/>
    <dgm:cxn modelId="{977449FD-B35E-4C7D-833A-3311331526A6}" type="presParOf" srcId="{A5559CEF-74F1-4227-9453-166BE1C3774C}" destId="{705FE02D-348F-4DE4-BC73-ECD25DBA00A7}" srcOrd="3" destOrd="0" presId="urn:microsoft.com/office/officeart/2005/8/layout/vList2"/>
    <dgm:cxn modelId="{18BB9AC9-6996-4BA5-8BC2-5F167FB13572}" type="presParOf" srcId="{A5559CEF-74F1-4227-9453-166BE1C3774C}" destId="{5A58C81A-1010-4D17-8578-84A462A0406C}" srcOrd="4" destOrd="0" presId="urn:microsoft.com/office/officeart/2005/8/layout/vList2"/>
    <dgm:cxn modelId="{647C5B66-2D83-45FD-971E-48A5222A966C}" type="presParOf" srcId="{A5559CEF-74F1-4227-9453-166BE1C3774C}" destId="{093574CB-E3CA-4703-9CC2-81AB3DE8B681}" srcOrd="5" destOrd="0" presId="urn:microsoft.com/office/officeart/2005/8/layout/vList2"/>
    <dgm:cxn modelId="{B0DB7087-E6E5-4BA3-BD2D-ADB25D8B2044}" type="presParOf" srcId="{A5559CEF-74F1-4227-9453-166BE1C3774C}" destId="{EFF1F92C-5E0D-47CD-9B69-AE19B8955DE0}" srcOrd="6" destOrd="0" presId="urn:microsoft.com/office/officeart/2005/8/layout/vList2"/>
    <dgm:cxn modelId="{C2234DDD-0D70-4472-9B7B-15200F359E9E}" type="presParOf" srcId="{A5559CEF-74F1-4227-9453-166BE1C3774C}" destId="{75A49DE5-4F22-4180-853A-2773BEE040FA}" srcOrd="7" destOrd="0" presId="urn:microsoft.com/office/officeart/2005/8/layout/vList2"/>
    <dgm:cxn modelId="{74060773-F705-4CC3-8D29-BBBAA6D5DF80}" type="presParOf" srcId="{A5559CEF-74F1-4227-9453-166BE1C3774C}" destId="{826F395A-874F-49CD-BA8F-EBD7ABB3FD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EF78C-37B3-4267-92E1-1BF97C0A594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B035FE-0342-483F-8527-F9CDF6C78066}">
      <dgm:prSet/>
      <dgm:spPr/>
      <dgm:t>
        <a:bodyPr/>
        <a:lstStyle/>
        <a:p>
          <a:r>
            <a:rPr lang="en-US" dirty="0" err="1"/>
            <a:t>smanjenje</a:t>
          </a:r>
          <a:r>
            <a:rPr lang="en-US" dirty="0"/>
            <a:t> </a:t>
          </a:r>
          <a:r>
            <a:rPr lang="en-US" dirty="0" err="1"/>
            <a:t>gubitaka</a:t>
          </a:r>
          <a:r>
            <a:rPr lang="en-US" dirty="0"/>
            <a:t> u </a:t>
          </a:r>
          <a:r>
            <a:rPr lang="en-US" dirty="0" err="1"/>
            <a:t>mreži</a:t>
          </a:r>
          <a:r>
            <a:rPr lang="sr-Latn-RS" dirty="0"/>
            <a:t>, </a:t>
          </a:r>
          <a:r>
            <a:rPr lang="en-US" dirty="0" err="1"/>
            <a:t>povećanje</a:t>
          </a:r>
          <a:r>
            <a:rPr lang="en-US" dirty="0"/>
            <a:t> </a:t>
          </a:r>
          <a:r>
            <a:rPr lang="en-US" dirty="0" err="1"/>
            <a:t>efikasnosti</a:t>
          </a:r>
          <a:r>
            <a:rPr lang="en-US" dirty="0"/>
            <a:t> </a:t>
          </a:r>
          <a:r>
            <a:rPr lang="en-US" dirty="0" err="1"/>
            <a:t>korišćenja</a:t>
          </a:r>
          <a:r>
            <a:rPr lang="en-US" dirty="0"/>
            <a:t> u </a:t>
          </a:r>
          <a:r>
            <a:rPr lang="en-US" dirty="0" err="1"/>
            <a:t>domaćinstvima</a:t>
          </a:r>
          <a:endParaRPr lang="en-US" dirty="0"/>
        </a:p>
      </dgm:t>
    </dgm:pt>
    <dgm:pt modelId="{8BB27BAA-376C-417F-86C8-14145FC14E90}" type="parTrans" cxnId="{79DC07E0-7A09-407C-9D3B-F3C8DE742612}">
      <dgm:prSet/>
      <dgm:spPr/>
      <dgm:t>
        <a:bodyPr/>
        <a:lstStyle/>
        <a:p>
          <a:endParaRPr lang="en-US"/>
        </a:p>
      </dgm:t>
    </dgm:pt>
    <dgm:pt modelId="{4132F32A-8FDD-4DE9-BB58-387FDEC9D856}" type="sibTrans" cxnId="{79DC07E0-7A09-407C-9D3B-F3C8DE742612}">
      <dgm:prSet/>
      <dgm:spPr/>
      <dgm:t>
        <a:bodyPr/>
        <a:lstStyle/>
        <a:p>
          <a:endParaRPr lang="en-US"/>
        </a:p>
      </dgm:t>
    </dgm:pt>
    <dgm:pt modelId="{F20670B2-BFC5-4C5A-B28B-BCABFE3DB790}">
      <dgm:prSet/>
      <dgm:spPr/>
      <dgm:t>
        <a:bodyPr/>
        <a:lstStyle/>
        <a:p>
          <a:r>
            <a:rPr lang="en-US" dirty="0" err="1"/>
            <a:t>povećanje</a:t>
          </a:r>
          <a:r>
            <a:rPr lang="en-US" dirty="0"/>
            <a:t> </a:t>
          </a:r>
          <a:r>
            <a:rPr lang="en-US" dirty="0" err="1"/>
            <a:t>efikasnosti</a:t>
          </a:r>
          <a:r>
            <a:rPr lang="en-US" dirty="0"/>
            <a:t> </a:t>
          </a:r>
          <a:r>
            <a:rPr lang="en-US" dirty="0" err="1"/>
            <a:t>navodnjavanja</a:t>
          </a:r>
          <a:r>
            <a:rPr lang="sr-Latn-RS" dirty="0"/>
            <a:t> i odvodnjavanja</a:t>
          </a:r>
          <a:endParaRPr lang="en-US" dirty="0"/>
        </a:p>
      </dgm:t>
    </dgm:pt>
    <dgm:pt modelId="{3C403CD6-A1EA-4012-8030-1C305CF591B8}" type="parTrans" cxnId="{A7E8FDD3-FA0C-4951-9736-22A53B581364}">
      <dgm:prSet/>
      <dgm:spPr/>
      <dgm:t>
        <a:bodyPr/>
        <a:lstStyle/>
        <a:p>
          <a:endParaRPr lang="en-US"/>
        </a:p>
      </dgm:t>
    </dgm:pt>
    <dgm:pt modelId="{297495E5-475A-4061-8EF9-45E49E89E51F}" type="sibTrans" cxnId="{A7E8FDD3-FA0C-4951-9736-22A53B581364}">
      <dgm:prSet/>
      <dgm:spPr/>
      <dgm:t>
        <a:bodyPr/>
        <a:lstStyle/>
        <a:p>
          <a:endParaRPr lang="en-US"/>
        </a:p>
      </dgm:t>
    </dgm:pt>
    <dgm:pt modelId="{E20498C0-7292-44E9-A4A1-2DD517F0F21D}">
      <dgm:prSet/>
      <dgm:spPr/>
      <dgm:t>
        <a:bodyPr/>
        <a:lstStyle/>
        <a:p>
          <a:r>
            <a:rPr lang="en-US" dirty="0" err="1"/>
            <a:t>upotreba</a:t>
          </a:r>
          <a:r>
            <a:rPr lang="en-US" dirty="0"/>
            <a:t> </a:t>
          </a:r>
          <a:r>
            <a:rPr lang="en-US" dirty="0" err="1"/>
            <a:t>prečišćene</a:t>
          </a:r>
          <a:r>
            <a:rPr lang="en-US" dirty="0"/>
            <a:t> </a:t>
          </a:r>
          <a:r>
            <a:rPr lang="en-US" dirty="0" err="1"/>
            <a:t>otpadne</a:t>
          </a:r>
          <a:r>
            <a:rPr lang="en-US" dirty="0"/>
            <a:t> </a:t>
          </a:r>
          <a:r>
            <a:rPr lang="en-US" dirty="0" err="1"/>
            <a:t>vode</a:t>
          </a:r>
          <a:r>
            <a:rPr lang="en-US" dirty="0"/>
            <a:t> za </a:t>
          </a:r>
          <a:r>
            <a:rPr lang="en-US" dirty="0" err="1"/>
            <a:t>navodnjavanje</a:t>
          </a:r>
          <a:endParaRPr lang="en-US" dirty="0"/>
        </a:p>
      </dgm:t>
    </dgm:pt>
    <dgm:pt modelId="{0DCA864D-33B0-41EA-BC94-1E60C0827597}" type="parTrans" cxnId="{69F8B6F0-8014-43D1-B5D3-B38D47EBEDB3}">
      <dgm:prSet/>
      <dgm:spPr/>
      <dgm:t>
        <a:bodyPr/>
        <a:lstStyle/>
        <a:p>
          <a:endParaRPr lang="en-US"/>
        </a:p>
      </dgm:t>
    </dgm:pt>
    <dgm:pt modelId="{CF22D6AA-868C-485D-8C41-7963E523C320}" type="sibTrans" cxnId="{69F8B6F0-8014-43D1-B5D3-B38D47EBEDB3}">
      <dgm:prSet/>
      <dgm:spPr/>
      <dgm:t>
        <a:bodyPr/>
        <a:lstStyle/>
        <a:p>
          <a:endParaRPr lang="en-US"/>
        </a:p>
      </dgm:t>
    </dgm:pt>
    <dgm:pt modelId="{CBC0C2F6-9731-4EB2-8B9D-45C954E1324F}">
      <dgm:prSet/>
      <dgm:spPr/>
      <dgm:t>
        <a:bodyPr/>
        <a:lstStyle/>
        <a:p>
          <a:r>
            <a:rPr lang="en-US" dirty="0" err="1"/>
            <a:t>izgradnja</a:t>
          </a:r>
          <a:r>
            <a:rPr lang="en-US" dirty="0"/>
            <a:t> </a:t>
          </a:r>
          <a:r>
            <a:rPr lang="en-US" dirty="0" err="1"/>
            <a:t>višenamenskih</a:t>
          </a:r>
          <a:r>
            <a:rPr lang="en-US" dirty="0"/>
            <a:t> </a:t>
          </a:r>
          <a:r>
            <a:rPr lang="en-US" dirty="0" err="1"/>
            <a:t>akumulacija</a:t>
          </a:r>
          <a:endParaRPr lang="en-US" dirty="0"/>
        </a:p>
      </dgm:t>
    </dgm:pt>
    <dgm:pt modelId="{8284D571-D32F-4442-B933-CAA1D3805437}" type="parTrans" cxnId="{9DE56FAF-1B6E-4E36-B1BC-40108540A1B1}">
      <dgm:prSet/>
      <dgm:spPr/>
      <dgm:t>
        <a:bodyPr/>
        <a:lstStyle/>
        <a:p>
          <a:endParaRPr lang="en-US"/>
        </a:p>
      </dgm:t>
    </dgm:pt>
    <dgm:pt modelId="{73ECC82E-37E5-4C3A-8172-29EBFF3002E4}" type="sibTrans" cxnId="{9DE56FAF-1B6E-4E36-B1BC-40108540A1B1}">
      <dgm:prSet/>
      <dgm:spPr/>
      <dgm:t>
        <a:bodyPr/>
        <a:lstStyle/>
        <a:p>
          <a:endParaRPr lang="en-US"/>
        </a:p>
      </dgm:t>
    </dgm:pt>
    <dgm:pt modelId="{903FB32F-E013-49A0-921A-52AE0901E47C}">
      <dgm:prSet/>
      <dgm:spPr/>
      <dgm:t>
        <a:bodyPr/>
        <a:lstStyle/>
        <a:p>
          <a:r>
            <a:rPr lang="en-US" dirty="0" err="1"/>
            <a:t>izgradnja</a:t>
          </a:r>
          <a:r>
            <a:rPr lang="en-US" dirty="0"/>
            <a:t> </a:t>
          </a:r>
          <a:r>
            <a:rPr lang="en-US" dirty="0" err="1"/>
            <a:t>bujičnih</a:t>
          </a:r>
          <a:r>
            <a:rPr lang="en-US" dirty="0"/>
            <a:t> </a:t>
          </a:r>
          <a:r>
            <a:rPr lang="en-US" dirty="0" err="1"/>
            <a:t>pregrada</a:t>
          </a:r>
          <a:r>
            <a:rPr lang="en-US" dirty="0"/>
            <a:t>, </a:t>
          </a:r>
          <a:r>
            <a:rPr lang="en-US" dirty="0" err="1"/>
            <a:t>zajedno</a:t>
          </a:r>
          <a:r>
            <a:rPr lang="en-US" dirty="0"/>
            <a:t> sa </a:t>
          </a:r>
          <a:r>
            <a:rPr lang="en-US" dirty="0" err="1"/>
            <a:t>antierozionim</a:t>
          </a:r>
          <a:r>
            <a:rPr lang="en-US" dirty="0"/>
            <a:t> </a:t>
          </a:r>
          <a:r>
            <a:rPr lang="en-US" dirty="0" err="1"/>
            <a:t>radovima</a:t>
          </a:r>
          <a:r>
            <a:rPr lang="en-US" dirty="0"/>
            <a:t> u </a:t>
          </a:r>
          <a:r>
            <a:rPr lang="en-US" dirty="0" err="1"/>
            <a:t>slivu</a:t>
          </a:r>
          <a:endParaRPr lang="en-US" dirty="0"/>
        </a:p>
      </dgm:t>
    </dgm:pt>
    <dgm:pt modelId="{E5EB4AE9-9D80-4F40-A93B-F75C2AA3B2F2}" type="parTrans" cxnId="{9BEBA2F8-BF1E-438A-BB19-947ADA73444A}">
      <dgm:prSet/>
      <dgm:spPr/>
      <dgm:t>
        <a:bodyPr/>
        <a:lstStyle/>
        <a:p>
          <a:endParaRPr lang="en-US"/>
        </a:p>
      </dgm:t>
    </dgm:pt>
    <dgm:pt modelId="{374A9CFE-A49D-4616-8D4E-1FB776B6E589}" type="sibTrans" cxnId="{9BEBA2F8-BF1E-438A-BB19-947ADA73444A}">
      <dgm:prSet/>
      <dgm:spPr/>
      <dgm:t>
        <a:bodyPr/>
        <a:lstStyle/>
        <a:p>
          <a:endParaRPr lang="en-US"/>
        </a:p>
      </dgm:t>
    </dgm:pt>
    <dgm:pt modelId="{D8B8450A-9A00-41FC-B977-38F10E228437}">
      <dgm:prSet/>
      <dgm:spPr/>
      <dgm:t>
        <a:bodyPr/>
        <a:lstStyle/>
        <a:p>
          <a:r>
            <a:rPr lang="en-US" dirty="0" err="1"/>
            <a:t>zaštita</a:t>
          </a:r>
          <a:r>
            <a:rPr lang="en-US" dirty="0"/>
            <a:t> </a:t>
          </a:r>
          <a:r>
            <a:rPr lang="en-US" dirty="0" err="1"/>
            <a:t>akumulacija</a:t>
          </a:r>
          <a:r>
            <a:rPr lang="en-US" dirty="0"/>
            <a:t> od </a:t>
          </a:r>
          <a:r>
            <a:rPr lang="en-US" dirty="0" err="1"/>
            <a:t>eutrofikacije</a:t>
          </a:r>
          <a:endParaRPr lang="en-US" dirty="0"/>
        </a:p>
      </dgm:t>
    </dgm:pt>
    <dgm:pt modelId="{71FCFF92-4EE0-48F3-A4AC-D3E6DDC7C5F0}" type="parTrans" cxnId="{51F7F336-CC93-46D0-9E87-3099789A377C}">
      <dgm:prSet/>
      <dgm:spPr/>
      <dgm:t>
        <a:bodyPr/>
        <a:lstStyle/>
        <a:p>
          <a:endParaRPr lang="en-US"/>
        </a:p>
      </dgm:t>
    </dgm:pt>
    <dgm:pt modelId="{62D42A30-E076-42DA-ABE7-6002401744A0}" type="sibTrans" cxnId="{51F7F336-CC93-46D0-9E87-3099789A377C}">
      <dgm:prSet/>
      <dgm:spPr/>
      <dgm:t>
        <a:bodyPr/>
        <a:lstStyle/>
        <a:p>
          <a:endParaRPr lang="en-US"/>
        </a:p>
      </dgm:t>
    </dgm:pt>
    <dgm:pt modelId="{BA2DF9E5-D048-4DC5-9B06-357B6369C07C}" type="pres">
      <dgm:prSet presAssocID="{DDFEF78C-37B3-4267-92E1-1BF97C0A594A}" presName="vert0" presStyleCnt="0">
        <dgm:presLayoutVars>
          <dgm:dir/>
          <dgm:animOne val="branch"/>
          <dgm:animLvl val="lvl"/>
        </dgm:presLayoutVars>
      </dgm:prSet>
      <dgm:spPr/>
    </dgm:pt>
    <dgm:pt modelId="{5895B2AE-B9A6-4B63-B204-0DBBCEEE1AEB}" type="pres">
      <dgm:prSet presAssocID="{BEB035FE-0342-483F-8527-F9CDF6C78066}" presName="thickLine" presStyleLbl="alignNode1" presStyleIdx="0" presStyleCnt="6"/>
      <dgm:spPr/>
    </dgm:pt>
    <dgm:pt modelId="{7A005175-2E32-4013-87E2-473E37D22D78}" type="pres">
      <dgm:prSet presAssocID="{BEB035FE-0342-483F-8527-F9CDF6C78066}" presName="horz1" presStyleCnt="0"/>
      <dgm:spPr/>
    </dgm:pt>
    <dgm:pt modelId="{BEC9E173-104F-48AB-A82F-170BB4901874}" type="pres">
      <dgm:prSet presAssocID="{BEB035FE-0342-483F-8527-F9CDF6C78066}" presName="tx1" presStyleLbl="revTx" presStyleIdx="0" presStyleCnt="6"/>
      <dgm:spPr/>
    </dgm:pt>
    <dgm:pt modelId="{53C5D7AF-E6A8-4BF5-9AEE-14FB941D29F6}" type="pres">
      <dgm:prSet presAssocID="{BEB035FE-0342-483F-8527-F9CDF6C78066}" presName="vert1" presStyleCnt="0"/>
      <dgm:spPr/>
    </dgm:pt>
    <dgm:pt modelId="{EEF5BCAB-E4F7-4364-81E0-8E69841E586A}" type="pres">
      <dgm:prSet presAssocID="{F20670B2-BFC5-4C5A-B28B-BCABFE3DB790}" presName="thickLine" presStyleLbl="alignNode1" presStyleIdx="1" presStyleCnt="6"/>
      <dgm:spPr/>
    </dgm:pt>
    <dgm:pt modelId="{4A8965DA-D557-4C5A-9B16-CD52E3AAA281}" type="pres">
      <dgm:prSet presAssocID="{F20670B2-BFC5-4C5A-B28B-BCABFE3DB790}" presName="horz1" presStyleCnt="0"/>
      <dgm:spPr/>
    </dgm:pt>
    <dgm:pt modelId="{16B42163-B4D9-44E7-8B68-43040B1BCEBE}" type="pres">
      <dgm:prSet presAssocID="{F20670B2-BFC5-4C5A-B28B-BCABFE3DB790}" presName="tx1" presStyleLbl="revTx" presStyleIdx="1" presStyleCnt="6"/>
      <dgm:spPr/>
    </dgm:pt>
    <dgm:pt modelId="{EA8C848B-357F-43A8-815B-F6AD88840807}" type="pres">
      <dgm:prSet presAssocID="{F20670B2-BFC5-4C5A-B28B-BCABFE3DB790}" presName="vert1" presStyleCnt="0"/>
      <dgm:spPr/>
    </dgm:pt>
    <dgm:pt modelId="{1A79E0FA-3F16-46DC-BBAB-033D98FBF3F8}" type="pres">
      <dgm:prSet presAssocID="{E20498C0-7292-44E9-A4A1-2DD517F0F21D}" presName="thickLine" presStyleLbl="alignNode1" presStyleIdx="2" presStyleCnt="6"/>
      <dgm:spPr/>
    </dgm:pt>
    <dgm:pt modelId="{0DB8A73A-47C6-4FFA-BB45-80B7C9F9DED0}" type="pres">
      <dgm:prSet presAssocID="{E20498C0-7292-44E9-A4A1-2DD517F0F21D}" presName="horz1" presStyleCnt="0"/>
      <dgm:spPr/>
    </dgm:pt>
    <dgm:pt modelId="{D547C149-1B35-4220-B8B7-DF4EB1E3BF95}" type="pres">
      <dgm:prSet presAssocID="{E20498C0-7292-44E9-A4A1-2DD517F0F21D}" presName="tx1" presStyleLbl="revTx" presStyleIdx="2" presStyleCnt="6"/>
      <dgm:spPr/>
    </dgm:pt>
    <dgm:pt modelId="{EE5AA725-3E76-42C0-92CA-5A3C637541E0}" type="pres">
      <dgm:prSet presAssocID="{E20498C0-7292-44E9-A4A1-2DD517F0F21D}" presName="vert1" presStyleCnt="0"/>
      <dgm:spPr/>
    </dgm:pt>
    <dgm:pt modelId="{90900261-00BD-483A-B6BB-DA455BE20C27}" type="pres">
      <dgm:prSet presAssocID="{CBC0C2F6-9731-4EB2-8B9D-45C954E1324F}" presName="thickLine" presStyleLbl="alignNode1" presStyleIdx="3" presStyleCnt="6"/>
      <dgm:spPr/>
    </dgm:pt>
    <dgm:pt modelId="{6E03EFF0-0EDA-4BA5-9D3B-32BD7DB17DB4}" type="pres">
      <dgm:prSet presAssocID="{CBC0C2F6-9731-4EB2-8B9D-45C954E1324F}" presName="horz1" presStyleCnt="0"/>
      <dgm:spPr/>
    </dgm:pt>
    <dgm:pt modelId="{C16D904E-F39F-4427-8E86-0E9D104441DC}" type="pres">
      <dgm:prSet presAssocID="{CBC0C2F6-9731-4EB2-8B9D-45C954E1324F}" presName="tx1" presStyleLbl="revTx" presStyleIdx="3" presStyleCnt="6"/>
      <dgm:spPr/>
    </dgm:pt>
    <dgm:pt modelId="{653CA38C-23EF-4C30-BE29-9D488F4B1E49}" type="pres">
      <dgm:prSet presAssocID="{CBC0C2F6-9731-4EB2-8B9D-45C954E1324F}" presName="vert1" presStyleCnt="0"/>
      <dgm:spPr/>
    </dgm:pt>
    <dgm:pt modelId="{B1F646C6-DB81-4536-A812-CEAF6D22446C}" type="pres">
      <dgm:prSet presAssocID="{903FB32F-E013-49A0-921A-52AE0901E47C}" presName="thickLine" presStyleLbl="alignNode1" presStyleIdx="4" presStyleCnt="6"/>
      <dgm:spPr/>
    </dgm:pt>
    <dgm:pt modelId="{D15C507D-CD74-459A-9ED2-037BC2762775}" type="pres">
      <dgm:prSet presAssocID="{903FB32F-E013-49A0-921A-52AE0901E47C}" presName="horz1" presStyleCnt="0"/>
      <dgm:spPr/>
    </dgm:pt>
    <dgm:pt modelId="{5730AB9A-5808-4D6F-A787-6331F1AF8002}" type="pres">
      <dgm:prSet presAssocID="{903FB32F-E013-49A0-921A-52AE0901E47C}" presName="tx1" presStyleLbl="revTx" presStyleIdx="4" presStyleCnt="6"/>
      <dgm:spPr/>
    </dgm:pt>
    <dgm:pt modelId="{8A7E74E1-9686-4A88-8E78-38AEBEA5F994}" type="pres">
      <dgm:prSet presAssocID="{903FB32F-E013-49A0-921A-52AE0901E47C}" presName="vert1" presStyleCnt="0"/>
      <dgm:spPr/>
    </dgm:pt>
    <dgm:pt modelId="{13CFCD40-7CE0-49A2-AD9D-560C45FD204F}" type="pres">
      <dgm:prSet presAssocID="{D8B8450A-9A00-41FC-B977-38F10E228437}" presName="thickLine" presStyleLbl="alignNode1" presStyleIdx="5" presStyleCnt="6"/>
      <dgm:spPr/>
    </dgm:pt>
    <dgm:pt modelId="{A36E279C-B9F3-42BB-8D82-F6072DFE44CE}" type="pres">
      <dgm:prSet presAssocID="{D8B8450A-9A00-41FC-B977-38F10E228437}" presName="horz1" presStyleCnt="0"/>
      <dgm:spPr/>
    </dgm:pt>
    <dgm:pt modelId="{C1F80F6F-BC9A-49B8-B602-D396C58B651D}" type="pres">
      <dgm:prSet presAssocID="{D8B8450A-9A00-41FC-B977-38F10E228437}" presName="tx1" presStyleLbl="revTx" presStyleIdx="5" presStyleCnt="6"/>
      <dgm:spPr/>
    </dgm:pt>
    <dgm:pt modelId="{B96E5819-097D-43DB-B752-28954CCC0F67}" type="pres">
      <dgm:prSet presAssocID="{D8B8450A-9A00-41FC-B977-38F10E228437}" presName="vert1" presStyleCnt="0"/>
      <dgm:spPr/>
    </dgm:pt>
  </dgm:ptLst>
  <dgm:cxnLst>
    <dgm:cxn modelId="{51F7F336-CC93-46D0-9E87-3099789A377C}" srcId="{DDFEF78C-37B3-4267-92E1-1BF97C0A594A}" destId="{D8B8450A-9A00-41FC-B977-38F10E228437}" srcOrd="5" destOrd="0" parTransId="{71FCFF92-4EE0-48F3-A4AC-D3E6DDC7C5F0}" sibTransId="{62D42A30-E076-42DA-ABE7-6002401744A0}"/>
    <dgm:cxn modelId="{78F6B840-63F1-425F-9362-EE5FF5D9381A}" type="presOf" srcId="{903FB32F-E013-49A0-921A-52AE0901E47C}" destId="{5730AB9A-5808-4D6F-A787-6331F1AF8002}" srcOrd="0" destOrd="0" presId="urn:microsoft.com/office/officeart/2008/layout/LinedList"/>
    <dgm:cxn modelId="{B5E5F345-8C6C-41C7-8CE0-DB960D3F15EB}" type="presOf" srcId="{DDFEF78C-37B3-4267-92E1-1BF97C0A594A}" destId="{BA2DF9E5-D048-4DC5-9B06-357B6369C07C}" srcOrd="0" destOrd="0" presId="urn:microsoft.com/office/officeart/2008/layout/LinedList"/>
    <dgm:cxn modelId="{A1BE4C4A-0D20-4737-8556-A045E8A7C097}" type="presOf" srcId="{E20498C0-7292-44E9-A4A1-2DD517F0F21D}" destId="{D547C149-1B35-4220-B8B7-DF4EB1E3BF95}" srcOrd="0" destOrd="0" presId="urn:microsoft.com/office/officeart/2008/layout/LinedList"/>
    <dgm:cxn modelId="{2184B26B-2458-4878-9102-B9BF98908633}" type="presOf" srcId="{CBC0C2F6-9731-4EB2-8B9D-45C954E1324F}" destId="{C16D904E-F39F-4427-8E86-0E9D104441DC}" srcOrd="0" destOrd="0" presId="urn:microsoft.com/office/officeart/2008/layout/LinedList"/>
    <dgm:cxn modelId="{FB2EB98F-9155-4550-8185-8019DBD34137}" type="presOf" srcId="{BEB035FE-0342-483F-8527-F9CDF6C78066}" destId="{BEC9E173-104F-48AB-A82F-170BB4901874}" srcOrd="0" destOrd="0" presId="urn:microsoft.com/office/officeart/2008/layout/LinedList"/>
    <dgm:cxn modelId="{C612CDA0-E592-4B48-A0BD-AE2DEE37CC85}" type="presOf" srcId="{F20670B2-BFC5-4C5A-B28B-BCABFE3DB790}" destId="{16B42163-B4D9-44E7-8B68-43040B1BCEBE}" srcOrd="0" destOrd="0" presId="urn:microsoft.com/office/officeart/2008/layout/LinedList"/>
    <dgm:cxn modelId="{9DE56FAF-1B6E-4E36-B1BC-40108540A1B1}" srcId="{DDFEF78C-37B3-4267-92E1-1BF97C0A594A}" destId="{CBC0C2F6-9731-4EB2-8B9D-45C954E1324F}" srcOrd="3" destOrd="0" parTransId="{8284D571-D32F-4442-B933-CAA1D3805437}" sibTransId="{73ECC82E-37E5-4C3A-8172-29EBFF3002E4}"/>
    <dgm:cxn modelId="{A7E8FDD3-FA0C-4951-9736-22A53B581364}" srcId="{DDFEF78C-37B3-4267-92E1-1BF97C0A594A}" destId="{F20670B2-BFC5-4C5A-B28B-BCABFE3DB790}" srcOrd="1" destOrd="0" parTransId="{3C403CD6-A1EA-4012-8030-1C305CF591B8}" sibTransId="{297495E5-475A-4061-8EF9-45E49E89E51F}"/>
    <dgm:cxn modelId="{5F7E21DA-59AF-444B-8756-4059FAFCBAE8}" type="presOf" srcId="{D8B8450A-9A00-41FC-B977-38F10E228437}" destId="{C1F80F6F-BC9A-49B8-B602-D396C58B651D}" srcOrd="0" destOrd="0" presId="urn:microsoft.com/office/officeart/2008/layout/LinedList"/>
    <dgm:cxn modelId="{79DC07E0-7A09-407C-9D3B-F3C8DE742612}" srcId="{DDFEF78C-37B3-4267-92E1-1BF97C0A594A}" destId="{BEB035FE-0342-483F-8527-F9CDF6C78066}" srcOrd="0" destOrd="0" parTransId="{8BB27BAA-376C-417F-86C8-14145FC14E90}" sibTransId="{4132F32A-8FDD-4DE9-BB58-387FDEC9D856}"/>
    <dgm:cxn modelId="{69F8B6F0-8014-43D1-B5D3-B38D47EBEDB3}" srcId="{DDFEF78C-37B3-4267-92E1-1BF97C0A594A}" destId="{E20498C0-7292-44E9-A4A1-2DD517F0F21D}" srcOrd="2" destOrd="0" parTransId="{0DCA864D-33B0-41EA-BC94-1E60C0827597}" sibTransId="{CF22D6AA-868C-485D-8C41-7963E523C320}"/>
    <dgm:cxn modelId="{9BEBA2F8-BF1E-438A-BB19-947ADA73444A}" srcId="{DDFEF78C-37B3-4267-92E1-1BF97C0A594A}" destId="{903FB32F-E013-49A0-921A-52AE0901E47C}" srcOrd="4" destOrd="0" parTransId="{E5EB4AE9-9D80-4F40-A93B-F75C2AA3B2F2}" sibTransId="{374A9CFE-A49D-4616-8D4E-1FB776B6E589}"/>
    <dgm:cxn modelId="{E1D3EE0F-F9DD-4BF6-84F2-822C20D0A327}" type="presParOf" srcId="{BA2DF9E5-D048-4DC5-9B06-357B6369C07C}" destId="{5895B2AE-B9A6-4B63-B204-0DBBCEEE1AEB}" srcOrd="0" destOrd="0" presId="urn:microsoft.com/office/officeart/2008/layout/LinedList"/>
    <dgm:cxn modelId="{C56050AF-8397-4177-AB96-34C83549A381}" type="presParOf" srcId="{BA2DF9E5-D048-4DC5-9B06-357B6369C07C}" destId="{7A005175-2E32-4013-87E2-473E37D22D78}" srcOrd="1" destOrd="0" presId="urn:microsoft.com/office/officeart/2008/layout/LinedList"/>
    <dgm:cxn modelId="{986FC686-5C0F-4273-AA7F-DC412DAAC1B3}" type="presParOf" srcId="{7A005175-2E32-4013-87E2-473E37D22D78}" destId="{BEC9E173-104F-48AB-A82F-170BB4901874}" srcOrd="0" destOrd="0" presId="urn:microsoft.com/office/officeart/2008/layout/LinedList"/>
    <dgm:cxn modelId="{959F1D45-C5C6-481B-B7B4-F053BE755A3E}" type="presParOf" srcId="{7A005175-2E32-4013-87E2-473E37D22D78}" destId="{53C5D7AF-E6A8-4BF5-9AEE-14FB941D29F6}" srcOrd="1" destOrd="0" presId="urn:microsoft.com/office/officeart/2008/layout/LinedList"/>
    <dgm:cxn modelId="{5D4C0273-C52D-416F-94DD-CAE94B61051F}" type="presParOf" srcId="{BA2DF9E5-D048-4DC5-9B06-357B6369C07C}" destId="{EEF5BCAB-E4F7-4364-81E0-8E69841E586A}" srcOrd="2" destOrd="0" presId="urn:microsoft.com/office/officeart/2008/layout/LinedList"/>
    <dgm:cxn modelId="{0145A406-03C4-40A2-A8B4-1CFD3AEB1FE0}" type="presParOf" srcId="{BA2DF9E5-D048-4DC5-9B06-357B6369C07C}" destId="{4A8965DA-D557-4C5A-9B16-CD52E3AAA281}" srcOrd="3" destOrd="0" presId="urn:microsoft.com/office/officeart/2008/layout/LinedList"/>
    <dgm:cxn modelId="{A5D598B2-51BA-457A-9B3F-9D1EF788BD60}" type="presParOf" srcId="{4A8965DA-D557-4C5A-9B16-CD52E3AAA281}" destId="{16B42163-B4D9-44E7-8B68-43040B1BCEBE}" srcOrd="0" destOrd="0" presId="urn:microsoft.com/office/officeart/2008/layout/LinedList"/>
    <dgm:cxn modelId="{F94D8313-918A-4653-969E-45037E7C6907}" type="presParOf" srcId="{4A8965DA-D557-4C5A-9B16-CD52E3AAA281}" destId="{EA8C848B-357F-43A8-815B-F6AD88840807}" srcOrd="1" destOrd="0" presId="urn:microsoft.com/office/officeart/2008/layout/LinedList"/>
    <dgm:cxn modelId="{31C65764-F7C6-4E47-84E4-9CC95C792F9F}" type="presParOf" srcId="{BA2DF9E5-D048-4DC5-9B06-357B6369C07C}" destId="{1A79E0FA-3F16-46DC-BBAB-033D98FBF3F8}" srcOrd="4" destOrd="0" presId="urn:microsoft.com/office/officeart/2008/layout/LinedList"/>
    <dgm:cxn modelId="{23209CD5-2C36-4E31-9BD7-91D1E541238D}" type="presParOf" srcId="{BA2DF9E5-D048-4DC5-9B06-357B6369C07C}" destId="{0DB8A73A-47C6-4FFA-BB45-80B7C9F9DED0}" srcOrd="5" destOrd="0" presId="urn:microsoft.com/office/officeart/2008/layout/LinedList"/>
    <dgm:cxn modelId="{33518A3F-3421-4115-8DBB-8C77C4BA14F2}" type="presParOf" srcId="{0DB8A73A-47C6-4FFA-BB45-80B7C9F9DED0}" destId="{D547C149-1B35-4220-B8B7-DF4EB1E3BF95}" srcOrd="0" destOrd="0" presId="urn:microsoft.com/office/officeart/2008/layout/LinedList"/>
    <dgm:cxn modelId="{816B537C-0EAF-400A-857E-4492DE8752E5}" type="presParOf" srcId="{0DB8A73A-47C6-4FFA-BB45-80B7C9F9DED0}" destId="{EE5AA725-3E76-42C0-92CA-5A3C637541E0}" srcOrd="1" destOrd="0" presId="urn:microsoft.com/office/officeart/2008/layout/LinedList"/>
    <dgm:cxn modelId="{D021B053-7EA2-44B8-8DD2-B1B58663E301}" type="presParOf" srcId="{BA2DF9E5-D048-4DC5-9B06-357B6369C07C}" destId="{90900261-00BD-483A-B6BB-DA455BE20C27}" srcOrd="6" destOrd="0" presId="urn:microsoft.com/office/officeart/2008/layout/LinedList"/>
    <dgm:cxn modelId="{5DA56F21-318A-4F9F-A433-3362A5B2A3BE}" type="presParOf" srcId="{BA2DF9E5-D048-4DC5-9B06-357B6369C07C}" destId="{6E03EFF0-0EDA-4BA5-9D3B-32BD7DB17DB4}" srcOrd="7" destOrd="0" presId="urn:microsoft.com/office/officeart/2008/layout/LinedList"/>
    <dgm:cxn modelId="{E30EBE05-1B6C-4711-B693-6361B849EDDF}" type="presParOf" srcId="{6E03EFF0-0EDA-4BA5-9D3B-32BD7DB17DB4}" destId="{C16D904E-F39F-4427-8E86-0E9D104441DC}" srcOrd="0" destOrd="0" presId="urn:microsoft.com/office/officeart/2008/layout/LinedList"/>
    <dgm:cxn modelId="{A35EC374-8DA6-40B2-9487-3B16267D00D9}" type="presParOf" srcId="{6E03EFF0-0EDA-4BA5-9D3B-32BD7DB17DB4}" destId="{653CA38C-23EF-4C30-BE29-9D488F4B1E49}" srcOrd="1" destOrd="0" presId="urn:microsoft.com/office/officeart/2008/layout/LinedList"/>
    <dgm:cxn modelId="{F47A80CC-B762-4263-922B-1264403EFC4A}" type="presParOf" srcId="{BA2DF9E5-D048-4DC5-9B06-357B6369C07C}" destId="{B1F646C6-DB81-4536-A812-CEAF6D22446C}" srcOrd="8" destOrd="0" presId="urn:microsoft.com/office/officeart/2008/layout/LinedList"/>
    <dgm:cxn modelId="{D80290D0-D8DB-4241-A377-B9F2A04120F9}" type="presParOf" srcId="{BA2DF9E5-D048-4DC5-9B06-357B6369C07C}" destId="{D15C507D-CD74-459A-9ED2-037BC2762775}" srcOrd="9" destOrd="0" presId="urn:microsoft.com/office/officeart/2008/layout/LinedList"/>
    <dgm:cxn modelId="{967E5D7D-18A5-495E-A9CD-369A8EA439D7}" type="presParOf" srcId="{D15C507D-CD74-459A-9ED2-037BC2762775}" destId="{5730AB9A-5808-4D6F-A787-6331F1AF8002}" srcOrd="0" destOrd="0" presId="urn:microsoft.com/office/officeart/2008/layout/LinedList"/>
    <dgm:cxn modelId="{D8C9C7A9-BCB0-4F34-8F17-413565123BBA}" type="presParOf" srcId="{D15C507D-CD74-459A-9ED2-037BC2762775}" destId="{8A7E74E1-9686-4A88-8E78-38AEBEA5F994}" srcOrd="1" destOrd="0" presId="urn:microsoft.com/office/officeart/2008/layout/LinedList"/>
    <dgm:cxn modelId="{61E814E6-45E9-4791-A6F1-D52E773D17A4}" type="presParOf" srcId="{BA2DF9E5-D048-4DC5-9B06-357B6369C07C}" destId="{13CFCD40-7CE0-49A2-AD9D-560C45FD204F}" srcOrd="10" destOrd="0" presId="urn:microsoft.com/office/officeart/2008/layout/LinedList"/>
    <dgm:cxn modelId="{4C3E2D2D-0AB7-4C64-9F26-6FC31C3AAAE9}" type="presParOf" srcId="{BA2DF9E5-D048-4DC5-9B06-357B6369C07C}" destId="{A36E279C-B9F3-42BB-8D82-F6072DFE44CE}" srcOrd="11" destOrd="0" presId="urn:microsoft.com/office/officeart/2008/layout/LinedList"/>
    <dgm:cxn modelId="{9241C54F-C5CC-4341-A887-E78F8B181917}" type="presParOf" srcId="{A36E279C-B9F3-42BB-8D82-F6072DFE44CE}" destId="{C1F80F6F-BC9A-49B8-B602-D396C58B651D}" srcOrd="0" destOrd="0" presId="urn:microsoft.com/office/officeart/2008/layout/LinedList"/>
    <dgm:cxn modelId="{631418F7-D3FF-4E02-A676-52A71B6E54B2}" type="presParOf" srcId="{A36E279C-B9F3-42BB-8D82-F6072DFE44CE}" destId="{B96E5819-097D-43DB-B752-28954CCC0F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DDF5B-14A9-45DA-B998-774687F3F48C}">
      <dsp:nvSpPr>
        <dsp:cNvPr id="0" name=""/>
        <dsp:cNvSpPr/>
      </dsp:nvSpPr>
      <dsp:spPr>
        <a:xfrm>
          <a:off x="0" y="123443"/>
          <a:ext cx="6263640" cy="959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Poljoprivreda</a:t>
          </a:r>
          <a:r>
            <a:rPr lang="sr-Latn-RS" sz="4000" kern="1200" dirty="0"/>
            <a:t>; Vodni resursi</a:t>
          </a:r>
          <a:r>
            <a:rPr lang="en-US" sz="4000" kern="1200" dirty="0"/>
            <a:t> </a:t>
          </a:r>
        </a:p>
      </dsp:txBody>
      <dsp:txXfrm>
        <a:off x="46834" y="170277"/>
        <a:ext cx="6169972" cy="865732"/>
      </dsp:txXfrm>
    </dsp:sp>
    <dsp:sp modelId="{2D1CBEBD-1EC9-4DB2-A9A4-4E9AB442C493}">
      <dsp:nvSpPr>
        <dsp:cNvPr id="0" name=""/>
        <dsp:cNvSpPr/>
      </dsp:nvSpPr>
      <dsp:spPr>
        <a:xfrm>
          <a:off x="0" y="1198043"/>
          <a:ext cx="6263640" cy="959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Upravljanje</a:t>
          </a:r>
          <a:r>
            <a:rPr lang="en-US" sz="4000" kern="1200" dirty="0"/>
            <a:t> </a:t>
          </a:r>
          <a:r>
            <a:rPr lang="en-US" sz="4000" kern="1200" dirty="0" err="1"/>
            <a:t>šumama</a:t>
          </a:r>
          <a:r>
            <a:rPr lang="en-US" sz="4000" kern="1200" dirty="0"/>
            <a:t> </a:t>
          </a:r>
        </a:p>
      </dsp:txBody>
      <dsp:txXfrm>
        <a:off x="46834" y="1244877"/>
        <a:ext cx="6169972" cy="865732"/>
      </dsp:txXfrm>
    </dsp:sp>
    <dsp:sp modelId="{5A58C81A-1010-4D17-8578-84A462A0406C}">
      <dsp:nvSpPr>
        <dsp:cNvPr id="0" name=""/>
        <dsp:cNvSpPr/>
      </dsp:nvSpPr>
      <dsp:spPr>
        <a:xfrm>
          <a:off x="0" y="2272643"/>
          <a:ext cx="6263640" cy="959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Energetika</a:t>
          </a:r>
        </a:p>
      </dsp:txBody>
      <dsp:txXfrm>
        <a:off x="46834" y="2319477"/>
        <a:ext cx="6169972" cy="865732"/>
      </dsp:txXfrm>
    </dsp:sp>
    <dsp:sp modelId="{EFF1F92C-5E0D-47CD-9B69-AE19B8955DE0}">
      <dsp:nvSpPr>
        <dsp:cNvPr id="0" name=""/>
        <dsp:cNvSpPr/>
      </dsp:nvSpPr>
      <dsp:spPr>
        <a:xfrm>
          <a:off x="0" y="3347244"/>
          <a:ext cx="6263640" cy="959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Infrastruktura </a:t>
          </a:r>
        </a:p>
      </dsp:txBody>
      <dsp:txXfrm>
        <a:off x="46834" y="3394078"/>
        <a:ext cx="6169972" cy="865732"/>
      </dsp:txXfrm>
    </dsp:sp>
    <dsp:sp modelId="{826F395A-874F-49CD-BA8F-EBD7ABB3FDD0}">
      <dsp:nvSpPr>
        <dsp:cNvPr id="0" name=""/>
        <dsp:cNvSpPr/>
      </dsp:nvSpPr>
      <dsp:spPr>
        <a:xfrm>
          <a:off x="0" y="4421844"/>
          <a:ext cx="6263640" cy="959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Javno zdravlje </a:t>
          </a:r>
        </a:p>
      </dsp:txBody>
      <dsp:txXfrm>
        <a:off x="46834" y="4468678"/>
        <a:ext cx="6169972" cy="86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5B2AE-B9A6-4B63-B204-0DBBCEEE1AEB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9E173-104F-48AB-A82F-170BB4901874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smanjenje</a:t>
          </a:r>
          <a:r>
            <a:rPr lang="en-US" sz="2500" kern="1200" dirty="0"/>
            <a:t> </a:t>
          </a:r>
          <a:r>
            <a:rPr lang="en-US" sz="2500" kern="1200" dirty="0" err="1"/>
            <a:t>gubitaka</a:t>
          </a:r>
          <a:r>
            <a:rPr lang="en-US" sz="2500" kern="1200" dirty="0"/>
            <a:t> u </a:t>
          </a:r>
          <a:r>
            <a:rPr lang="en-US" sz="2500" kern="1200" dirty="0" err="1"/>
            <a:t>mreži</a:t>
          </a:r>
          <a:r>
            <a:rPr lang="sr-Latn-RS" sz="2500" kern="1200" dirty="0"/>
            <a:t>, </a:t>
          </a:r>
          <a:r>
            <a:rPr lang="en-US" sz="2500" kern="1200" dirty="0" err="1"/>
            <a:t>povećanje</a:t>
          </a:r>
          <a:r>
            <a:rPr lang="en-US" sz="2500" kern="1200" dirty="0"/>
            <a:t> </a:t>
          </a:r>
          <a:r>
            <a:rPr lang="en-US" sz="2500" kern="1200" dirty="0" err="1"/>
            <a:t>efikasnosti</a:t>
          </a:r>
          <a:r>
            <a:rPr lang="en-US" sz="2500" kern="1200" dirty="0"/>
            <a:t> </a:t>
          </a:r>
          <a:r>
            <a:rPr lang="en-US" sz="2500" kern="1200" dirty="0" err="1"/>
            <a:t>korišćenja</a:t>
          </a:r>
          <a:r>
            <a:rPr lang="en-US" sz="2500" kern="1200" dirty="0"/>
            <a:t> u </a:t>
          </a:r>
          <a:r>
            <a:rPr lang="en-US" sz="2500" kern="1200" dirty="0" err="1"/>
            <a:t>domaćinstvima</a:t>
          </a:r>
          <a:endParaRPr lang="en-US" sz="2500" kern="1200" dirty="0"/>
        </a:p>
      </dsp:txBody>
      <dsp:txXfrm>
        <a:off x="0" y="2124"/>
        <a:ext cx="10515600" cy="724514"/>
      </dsp:txXfrm>
    </dsp:sp>
    <dsp:sp modelId="{EEF5BCAB-E4F7-4364-81E0-8E69841E586A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42163-B4D9-44E7-8B68-43040B1BCEBE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povećanje</a:t>
          </a:r>
          <a:r>
            <a:rPr lang="en-US" sz="2500" kern="1200" dirty="0"/>
            <a:t> </a:t>
          </a:r>
          <a:r>
            <a:rPr lang="en-US" sz="2500" kern="1200" dirty="0" err="1"/>
            <a:t>efikasnosti</a:t>
          </a:r>
          <a:r>
            <a:rPr lang="en-US" sz="2500" kern="1200" dirty="0"/>
            <a:t> </a:t>
          </a:r>
          <a:r>
            <a:rPr lang="en-US" sz="2500" kern="1200" dirty="0" err="1"/>
            <a:t>navodnjavanja</a:t>
          </a:r>
          <a:r>
            <a:rPr lang="sr-Latn-RS" sz="2500" kern="1200" dirty="0"/>
            <a:t> i odvodnjavanja</a:t>
          </a:r>
          <a:endParaRPr lang="en-US" sz="2500" kern="1200" dirty="0"/>
        </a:p>
      </dsp:txBody>
      <dsp:txXfrm>
        <a:off x="0" y="726639"/>
        <a:ext cx="10515600" cy="724514"/>
      </dsp:txXfrm>
    </dsp:sp>
    <dsp:sp modelId="{1A79E0FA-3F16-46DC-BBAB-033D98FBF3F8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7C149-1B35-4220-B8B7-DF4EB1E3BF95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upotreba</a:t>
          </a:r>
          <a:r>
            <a:rPr lang="en-US" sz="2500" kern="1200" dirty="0"/>
            <a:t> </a:t>
          </a:r>
          <a:r>
            <a:rPr lang="en-US" sz="2500" kern="1200" dirty="0" err="1"/>
            <a:t>prečišćene</a:t>
          </a:r>
          <a:r>
            <a:rPr lang="en-US" sz="2500" kern="1200" dirty="0"/>
            <a:t> </a:t>
          </a:r>
          <a:r>
            <a:rPr lang="en-US" sz="2500" kern="1200" dirty="0" err="1"/>
            <a:t>otpadne</a:t>
          </a:r>
          <a:r>
            <a:rPr lang="en-US" sz="2500" kern="1200" dirty="0"/>
            <a:t> </a:t>
          </a:r>
          <a:r>
            <a:rPr lang="en-US" sz="2500" kern="1200" dirty="0" err="1"/>
            <a:t>vode</a:t>
          </a:r>
          <a:r>
            <a:rPr lang="en-US" sz="2500" kern="1200" dirty="0"/>
            <a:t> za </a:t>
          </a:r>
          <a:r>
            <a:rPr lang="en-US" sz="2500" kern="1200" dirty="0" err="1"/>
            <a:t>navodnjavanje</a:t>
          </a:r>
          <a:endParaRPr lang="en-US" sz="2500" kern="1200" dirty="0"/>
        </a:p>
      </dsp:txBody>
      <dsp:txXfrm>
        <a:off x="0" y="1451154"/>
        <a:ext cx="10515600" cy="724514"/>
      </dsp:txXfrm>
    </dsp:sp>
    <dsp:sp modelId="{90900261-00BD-483A-B6BB-DA455BE20C27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D904E-F39F-4427-8E86-0E9D104441DC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izgradnja</a:t>
          </a:r>
          <a:r>
            <a:rPr lang="en-US" sz="2500" kern="1200" dirty="0"/>
            <a:t> </a:t>
          </a:r>
          <a:r>
            <a:rPr lang="en-US" sz="2500" kern="1200" dirty="0" err="1"/>
            <a:t>višenamenskih</a:t>
          </a:r>
          <a:r>
            <a:rPr lang="en-US" sz="2500" kern="1200" dirty="0"/>
            <a:t> </a:t>
          </a:r>
          <a:r>
            <a:rPr lang="en-US" sz="2500" kern="1200" dirty="0" err="1"/>
            <a:t>akumulacija</a:t>
          </a:r>
          <a:endParaRPr lang="en-US" sz="2500" kern="1200" dirty="0"/>
        </a:p>
      </dsp:txBody>
      <dsp:txXfrm>
        <a:off x="0" y="2175669"/>
        <a:ext cx="10515600" cy="724514"/>
      </dsp:txXfrm>
    </dsp:sp>
    <dsp:sp modelId="{B1F646C6-DB81-4536-A812-CEAF6D22446C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0AB9A-5808-4D6F-A787-6331F1AF8002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izgradnja</a:t>
          </a:r>
          <a:r>
            <a:rPr lang="en-US" sz="2500" kern="1200" dirty="0"/>
            <a:t> </a:t>
          </a:r>
          <a:r>
            <a:rPr lang="en-US" sz="2500" kern="1200" dirty="0" err="1"/>
            <a:t>bujičnih</a:t>
          </a:r>
          <a:r>
            <a:rPr lang="en-US" sz="2500" kern="1200" dirty="0"/>
            <a:t> </a:t>
          </a:r>
          <a:r>
            <a:rPr lang="en-US" sz="2500" kern="1200" dirty="0" err="1"/>
            <a:t>pregrada</a:t>
          </a:r>
          <a:r>
            <a:rPr lang="en-US" sz="2500" kern="1200" dirty="0"/>
            <a:t>, </a:t>
          </a:r>
          <a:r>
            <a:rPr lang="en-US" sz="2500" kern="1200" dirty="0" err="1"/>
            <a:t>zajedno</a:t>
          </a:r>
          <a:r>
            <a:rPr lang="en-US" sz="2500" kern="1200" dirty="0"/>
            <a:t> sa </a:t>
          </a:r>
          <a:r>
            <a:rPr lang="en-US" sz="2500" kern="1200" dirty="0" err="1"/>
            <a:t>antierozionim</a:t>
          </a:r>
          <a:r>
            <a:rPr lang="en-US" sz="2500" kern="1200" dirty="0"/>
            <a:t> </a:t>
          </a:r>
          <a:r>
            <a:rPr lang="en-US" sz="2500" kern="1200" dirty="0" err="1"/>
            <a:t>radovima</a:t>
          </a:r>
          <a:r>
            <a:rPr lang="en-US" sz="2500" kern="1200" dirty="0"/>
            <a:t> u </a:t>
          </a:r>
          <a:r>
            <a:rPr lang="en-US" sz="2500" kern="1200" dirty="0" err="1"/>
            <a:t>slivu</a:t>
          </a:r>
          <a:endParaRPr lang="en-US" sz="2500" kern="1200" dirty="0"/>
        </a:p>
      </dsp:txBody>
      <dsp:txXfrm>
        <a:off x="0" y="2900183"/>
        <a:ext cx="10515600" cy="724514"/>
      </dsp:txXfrm>
    </dsp:sp>
    <dsp:sp modelId="{13CFCD40-7CE0-49A2-AD9D-560C45FD204F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80F6F-BC9A-49B8-B602-D396C58B651D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zaštita</a:t>
          </a:r>
          <a:r>
            <a:rPr lang="en-US" sz="2500" kern="1200" dirty="0"/>
            <a:t> </a:t>
          </a:r>
          <a:r>
            <a:rPr lang="en-US" sz="2500" kern="1200" dirty="0" err="1"/>
            <a:t>akumulacija</a:t>
          </a:r>
          <a:r>
            <a:rPr lang="en-US" sz="2500" kern="1200" dirty="0"/>
            <a:t> od </a:t>
          </a:r>
          <a:r>
            <a:rPr lang="en-US" sz="2500" kern="1200" dirty="0" err="1"/>
            <a:t>eutrofikacije</a:t>
          </a:r>
          <a:endParaRPr lang="en-US" sz="2500" kern="1200" dirty="0"/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6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7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3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8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2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2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3A20-A969-43FF-8EAE-554252AB8F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5D4C-CF7A-415F-8701-72604E2F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klimatskepromene.rs/" TargetMode="External"/><Relationship Id="rId4" Type="http://schemas.openxmlformats.org/officeDocument/2006/relationships/hyperlink" Target="https://adaptacije.klimatskepromene.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07260-6839-4C81-A5AD-333DC0EA0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239" y="2827606"/>
            <a:ext cx="3472335" cy="1725920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80808"/>
                </a:solidFill>
              </a:rPr>
              <a:t>Prilagođavanje </a:t>
            </a:r>
            <a:r>
              <a:rPr lang="en-US" sz="3200" dirty="0" err="1">
                <a:solidFill>
                  <a:srgbClr val="080808"/>
                </a:solidFill>
              </a:rPr>
              <a:t>na</a:t>
            </a:r>
            <a:r>
              <a:rPr lang="en-US" sz="3200" dirty="0">
                <a:solidFill>
                  <a:srgbClr val="080808"/>
                </a:solidFill>
              </a:rPr>
              <a:t> </a:t>
            </a:r>
            <a:r>
              <a:rPr lang="en-US" sz="3200" dirty="0" err="1">
                <a:solidFill>
                  <a:srgbClr val="080808"/>
                </a:solidFill>
              </a:rPr>
              <a:t>klimatske</a:t>
            </a:r>
            <a:r>
              <a:rPr lang="en-US" sz="3200" dirty="0">
                <a:solidFill>
                  <a:srgbClr val="080808"/>
                </a:solidFill>
              </a:rPr>
              <a:t> </a:t>
            </a:r>
            <a:r>
              <a:rPr lang="en-US" sz="3200" dirty="0" err="1">
                <a:solidFill>
                  <a:srgbClr val="080808"/>
                </a:solidFill>
              </a:rPr>
              <a:t>promene</a:t>
            </a:r>
            <a:r>
              <a:rPr lang="en-US" sz="3200" dirty="0">
                <a:solidFill>
                  <a:srgbClr val="080808"/>
                </a:solidFill>
              </a:rPr>
              <a:t> u </a:t>
            </a:r>
            <a:r>
              <a:rPr lang="en-US" sz="3200" dirty="0" err="1">
                <a:solidFill>
                  <a:srgbClr val="080808"/>
                </a:solidFill>
              </a:rPr>
              <a:t>praksi</a:t>
            </a:r>
            <a:endParaRPr lang="en-US" sz="3200" dirty="0">
              <a:solidFill>
                <a:srgbClr val="080808"/>
              </a:solidFill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7B7C2-9833-4B89-8AFA-E3B4415E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805" y="481797"/>
            <a:ext cx="825207" cy="1667086"/>
          </a:xfrm>
          <a:prstGeom prst="rect">
            <a:avLst/>
          </a:prstGeom>
        </p:spPr>
      </p:pic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CFblgrnLogoRGB.eps">
            <a:extLst>
              <a:ext uri="{FF2B5EF4-FFF2-40B4-BE49-F238E27FC236}">
                <a16:creationId xmlns:a16="http://schemas.microsoft.com/office/drawing/2014/main" id="{4C90B208-AE2C-4C5F-AE04-6DF739ED5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799" y="2726560"/>
            <a:ext cx="2001962" cy="14113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11D6B8-7BD5-40C6-BACA-FFB0041C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866" y="4740295"/>
            <a:ext cx="1667086" cy="16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6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70703-C8AB-4F29-A9E0-4479FEAC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Potencijalne mere</a:t>
            </a:r>
            <a:r>
              <a:rPr lang="en-US" dirty="0">
                <a:solidFill>
                  <a:srgbClr val="FFFFFF"/>
                </a:solidFill>
              </a:rPr>
              <a:t> -</a:t>
            </a:r>
            <a:r>
              <a:rPr lang="sr-Latn-RS" dirty="0">
                <a:solidFill>
                  <a:srgbClr val="FFFFFF"/>
                </a:solidFill>
              </a:rPr>
              <a:t> Energetika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4285-4452-4C6F-BB5C-D7AC3345A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energetske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/</a:t>
            </a:r>
            <a:r>
              <a:rPr lang="en-US" dirty="0" err="1"/>
              <a:t>izolacija</a:t>
            </a:r>
            <a:r>
              <a:rPr lang="en-US" dirty="0"/>
              <a:t> </a:t>
            </a:r>
            <a:r>
              <a:rPr lang="en-US" dirty="0" err="1"/>
              <a:t>zgrada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(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klima</a:t>
            </a:r>
            <a:r>
              <a:rPr lang="sr-Latn-RS" dirty="0"/>
              <a:t> </a:t>
            </a:r>
            <a:r>
              <a:rPr lang="en-US" dirty="0" err="1"/>
              <a:t>uređaja</a:t>
            </a:r>
            <a:r>
              <a:rPr lang="en-US" dirty="0"/>
              <a:t>)</a:t>
            </a:r>
          </a:p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udela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obnovljive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uvažavajući</a:t>
            </a:r>
            <a:r>
              <a:rPr lang="en-US" dirty="0"/>
              <a:t> </a:t>
            </a:r>
            <a:r>
              <a:rPr lang="en-US" dirty="0" err="1"/>
              <a:t>očekivane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sr-Latn-RS" dirty="0"/>
              <a:t> </a:t>
            </a:r>
            <a:r>
              <a:rPr lang="en-US" dirty="0" err="1"/>
              <a:t>klime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izvore</a:t>
            </a:r>
            <a:r>
              <a:rPr lang="en-US" dirty="0"/>
              <a:t> </a:t>
            </a:r>
            <a:r>
              <a:rPr lang="en-US" dirty="0" err="1"/>
              <a:t>obnovljive</a:t>
            </a:r>
            <a:r>
              <a:rPr lang="en-US" dirty="0"/>
              <a:t> </a:t>
            </a:r>
            <a:r>
              <a:rPr lang="en-US" dirty="0" err="1"/>
              <a:t>energije</a:t>
            </a:r>
            <a:endParaRPr lang="en-US" dirty="0"/>
          </a:p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energetske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klimatskim</a:t>
            </a:r>
            <a:r>
              <a:rPr lang="en-US" dirty="0"/>
              <a:t> </a:t>
            </a:r>
            <a:r>
              <a:rPr lang="en-US" dirty="0" err="1"/>
              <a:t>projekcijama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, </a:t>
            </a:r>
            <a:r>
              <a:rPr lang="en-US" dirty="0" err="1"/>
              <a:t>distribuciju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energije</a:t>
            </a:r>
            <a:endParaRPr lang="en-US" dirty="0"/>
          </a:p>
          <a:p>
            <a:r>
              <a:rPr lang="en-US" dirty="0" err="1"/>
              <a:t>odgovorno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energetike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3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78">
            <a:extLst>
              <a:ext uri="{FF2B5EF4-FFF2-40B4-BE49-F238E27FC236}">
                <a16:creationId xmlns:a16="http://schemas.microsoft.com/office/drawing/2014/main" id="{7B60B114-A51C-42E3-9A8D-21C21071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9" name="Rectangle 80">
            <a:extLst>
              <a:ext uri="{FF2B5EF4-FFF2-40B4-BE49-F238E27FC236}">
                <a16:creationId xmlns:a16="http://schemas.microsoft.com/office/drawing/2014/main" id="{A1A6B414-1D19-4586-8383-0B3BDE0A2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543017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C8638-2251-4EAB-9D4A-E7FBEC4A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4714"/>
            <a:ext cx="9104610" cy="1645920"/>
          </a:xfrm>
        </p:spPr>
        <p:txBody>
          <a:bodyPr>
            <a:normAutofit/>
          </a:bodyPr>
          <a:lstStyle/>
          <a:p>
            <a:r>
              <a:rPr lang="en-US" dirty="0" err="1"/>
              <a:t>Potencijalne</a:t>
            </a:r>
            <a:r>
              <a:rPr lang="en-US" dirty="0"/>
              <a:t> mere - </a:t>
            </a:r>
            <a:r>
              <a:rPr lang="en-US" dirty="0" err="1"/>
              <a:t>Infrastruktura</a:t>
            </a:r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414D3ED-40C9-4391-BEA1-622CE47FB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2356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F7F5575-FC35-4612-B24D-902BC557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1578530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About the Big Pipe Project | Portland.gov">
            <a:extLst>
              <a:ext uri="{FF2B5EF4-FFF2-40B4-BE49-F238E27FC236}">
                <a16:creationId xmlns:a16="http://schemas.microsoft.com/office/drawing/2014/main" id="{CC9AF132-99AF-4C46-88AE-6FC583999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7" r="30378" b="1"/>
          <a:stretch/>
        </p:blipFill>
        <p:spPr bwMode="auto">
          <a:xfrm>
            <a:off x="9256796" y="2852928"/>
            <a:ext cx="2935204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60BA9E-3F61-4F1E-9F8C-4200E76B1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3" r="15557" b="-2"/>
          <a:stretch/>
        </p:blipFill>
        <p:spPr bwMode="auto">
          <a:xfrm>
            <a:off x="3084576" y="2852928"/>
            <a:ext cx="2935224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A Tale of Three Friends: Urban planning and why it matters for Polish  development">
            <a:extLst>
              <a:ext uri="{FF2B5EF4-FFF2-40B4-BE49-F238E27FC236}">
                <a16:creationId xmlns:a16="http://schemas.microsoft.com/office/drawing/2014/main" id="{0C6130EC-5B5E-43D1-83B2-8E0B246D4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r="41496" b="-1"/>
          <a:stretch/>
        </p:blipFill>
        <p:spPr bwMode="auto">
          <a:xfrm>
            <a:off x="0" y="2852928"/>
            <a:ext cx="2935224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ges of Construction: A Basic Overview - MH Williams">
            <a:extLst>
              <a:ext uri="{FF2B5EF4-FFF2-40B4-BE49-F238E27FC236}">
                <a16:creationId xmlns:a16="http://schemas.microsoft.com/office/drawing/2014/main" id="{0B41EBA4-23F7-44F2-9D41-47D5EA8DB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r="30260" b="-2"/>
          <a:stretch/>
        </p:blipFill>
        <p:spPr bwMode="auto">
          <a:xfrm>
            <a:off x="6169152" y="2852928"/>
            <a:ext cx="2935224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9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F9D54-2009-441C-85BA-58878B09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sr-Latn-RS" sz="4100" dirty="0">
                <a:solidFill>
                  <a:srgbClr val="FFFFFF"/>
                </a:solidFill>
              </a:rPr>
              <a:t>Potencijalne mere</a:t>
            </a:r>
            <a:r>
              <a:rPr lang="en-US" sz="4100" dirty="0">
                <a:solidFill>
                  <a:srgbClr val="FFFFFF"/>
                </a:solidFill>
              </a:rPr>
              <a:t> -</a:t>
            </a:r>
            <a:r>
              <a:rPr lang="sr-Latn-RS" sz="4100" dirty="0">
                <a:solidFill>
                  <a:srgbClr val="FFFFFF"/>
                </a:solidFill>
              </a:rPr>
              <a:t> Infrastruktura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B31C9F-0B09-453F-888D-3E02FA5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sz="1800" dirty="0"/>
              <a:t>u </a:t>
            </a:r>
            <a:r>
              <a:rPr lang="en-US" sz="1800" dirty="0" err="1"/>
              <a:t>prostorno</a:t>
            </a:r>
            <a:r>
              <a:rPr lang="en-US" sz="1800" dirty="0"/>
              <a:t> </a:t>
            </a:r>
            <a:r>
              <a:rPr lang="en-US" sz="1800" dirty="0" err="1"/>
              <a:t>planiranje</a:t>
            </a:r>
            <a:r>
              <a:rPr lang="en-US" sz="1800" dirty="0"/>
              <a:t> 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projektovanje</a:t>
            </a:r>
            <a:r>
              <a:rPr lang="en-US" sz="1800" dirty="0"/>
              <a:t> </a:t>
            </a:r>
            <a:r>
              <a:rPr lang="en-US" sz="1800" dirty="0" err="1"/>
              <a:t>infrastrukture</a:t>
            </a:r>
            <a:r>
              <a:rPr lang="en-US" sz="1800" dirty="0"/>
              <a:t>  (</a:t>
            </a:r>
            <a:r>
              <a:rPr lang="en-US" sz="1800" dirty="0" err="1"/>
              <a:t>puteva</a:t>
            </a:r>
            <a:r>
              <a:rPr lang="en-US" sz="1800" dirty="0"/>
              <a:t>, </a:t>
            </a:r>
            <a:r>
              <a:rPr lang="en-US" sz="1800" dirty="0" err="1"/>
              <a:t>pruga</a:t>
            </a:r>
            <a:r>
              <a:rPr lang="en-US" sz="1800" dirty="0"/>
              <a:t>, </a:t>
            </a:r>
            <a:r>
              <a:rPr lang="en-US" sz="1800" dirty="0" err="1"/>
              <a:t>brana</a:t>
            </a:r>
            <a:r>
              <a:rPr lang="en-US" sz="1800" dirty="0"/>
              <a:t> za </a:t>
            </a:r>
            <a:r>
              <a:rPr lang="en-US" sz="1800" dirty="0" err="1"/>
              <a:t>zaštitu</a:t>
            </a:r>
            <a:r>
              <a:rPr lang="en-US" sz="1800" dirty="0"/>
              <a:t> od </a:t>
            </a:r>
            <a:r>
              <a:rPr lang="en-US" sz="1800" dirty="0" err="1"/>
              <a:t>poplava</a:t>
            </a:r>
            <a:r>
              <a:rPr lang="en-US" sz="1800" dirty="0"/>
              <a:t>, </a:t>
            </a:r>
            <a:r>
              <a:rPr lang="en-US" sz="1800" dirty="0" err="1"/>
              <a:t>sistema</a:t>
            </a:r>
            <a:r>
              <a:rPr lang="en-US" sz="1800" dirty="0"/>
              <a:t> za </a:t>
            </a:r>
            <a:r>
              <a:rPr lang="en-US" sz="1800" dirty="0" err="1"/>
              <a:t>odvodnjavanje</a:t>
            </a:r>
            <a:r>
              <a:rPr lang="en-US" sz="1800" dirty="0"/>
              <a:t>, </a:t>
            </a:r>
            <a:r>
              <a:rPr lang="en-US" sz="1800" dirty="0" err="1"/>
              <a:t>stambenih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drugih</a:t>
            </a:r>
            <a:r>
              <a:rPr lang="en-US" sz="1800" dirty="0"/>
              <a:t> </a:t>
            </a:r>
            <a:r>
              <a:rPr lang="en-US" sz="1800" dirty="0" err="1"/>
              <a:t>objekata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kanalizacionih</a:t>
            </a:r>
            <a:r>
              <a:rPr lang="en-US" sz="1800" dirty="0"/>
              <a:t> </a:t>
            </a:r>
            <a:r>
              <a:rPr lang="en-US" sz="1800" dirty="0" err="1"/>
              <a:t>sistema</a:t>
            </a:r>
            <a:r>
              <a:rPr lang="en-US" sz="1800" dirty="0"/>
              <a:t>, </a:t>
            </a:r>
            <a:r>
              <a:rPr lang="en-US" sz="1800" dirty="0" err="1"/>
              <a:t>odvoda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sistema</a:t>
            </a:r>
            <a:r>
              <a:rPr lang="en-US" sz="1800" dirty="0"/>
              <a:t> </a:t>
            </a:r>
            <a:r>
              <a:rPr lang="en-US" sz="1800" dirty="0" err="1"/>
              <a:t>odvođenja</a:t>
            </a:r>
            <a:r>
              <a:rPr lang="en-US" sz="1800" dirty="0"/>
              <a:t> </a:t>
            </a:r>
            <a:r>
              <a:rPr lang="en-US" sz="1800" dirty="0" err="1"/>
              <a:t>atmosferskih</a:t>
            </a:r>
            <a:r>
              <a:rPr lang="en-US" sz="1800" dirty="0"/>
              <a:t> </a:t>
            </a:r>
            <a:r>
              <a:rPr lang="en-US" sz="1800" dirty="0" err="1"/>
              <a:t>padavina</a:t>
            </a:r>
            <a:r>
              <a:rPr lang="en-US" sz="1800" dirty="0"/>
              <a:t>),</a:t>
            </a:r>
            <a:r>
              <a:rPr lang="sr-Latn-R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izbor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tehnika</a:t>
            </a:r>
            <a:r>
              <a:rPr lang="en-US" sz="1800" dirty="0"/>
              <a:t> </a:t>
            </a:r>
            <a:r>
              <a:rPr lang="en-US" sz="1800" dirty="0" err="1"/>
              <a:t>izgradnje</a:t>
            </a:r>
            <a:r>
              <a:rPr lang="sr-Latn-RS" sz="1800" dirty="0"/>
              <a:t>, </a:t>
            </a:r>
            <a:r>
              <a:rPr lang="en-US" sz="1800" dirty="0"/>
              <a:t>uključiti </a:t>
            </a:r>
            <a:r>
              <a:rPr lang="en-US" sz="1800" dirty="0" err="1"/>
              <a:t>projekcije</a:t>
            </a:r>
            <a:r>
              <a:rPr lang="en-US" sz="1800" dirty="0"/>
              <a:t> </a:t>
            </a:r>
            <a:r>
              <a:rPr lang="en-US" sz="1800" dirty="0" err="1"/>
              <a:t>rizika</a:t>
            </a:r>
            <a:r>
              <a:rPr lang="en-US" sz="1800" dirty="0"/>
              <a:t> od </a:t>
            </a:r>
            <a:r>
              <a:rPr lang="en-US" sz="1800" dirty="0" err="1"/>
              <a:t>katastrofa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promena</a:t>
            </a:r>
            <a:r>
              <a:rPr lang="en-US" sz="1800" dirty="0"/>
              <a:t> </a:t>
            </a:r>
            <a:r>
              <a:rPr lang="en-US" sz="1800" dirty="0" err="1"/>
              <a:t>klime</a:t>
            </a:r>
            <a:r>
              <a:rPr lang="en-US" sz="1800" dirty="0"/>
              <a:t>, </a:t>
            </a:r>
            <a:r>
              <a:rPr lang="en-US" sz="1800" dirty="0" err="1"/>
              <a:t>posebno</a:t>
            </a:r>
            <a:r>
              <a:rPr lang="sr-Latn-RS" sz="1800" dirty="0"/>
              <a:t> </a:t>
            </a:r>
            <a:r>
              <a:rPr lang="en-US" sz="1800" dirty="0" err="1"/>
              <a:t>pojave</a:t>
            </a:r>
            <a:r>
              <a:rPr lang="en-US" sz="1800" dirty="0"/>
              <a:t> </a:t>
            </a:r>
            <a:r>
              <a:rPr lang="en-US" sz="1800" dirty="0" err="1"/>
              <a:t>ekstrema</a:t>
            </a:r>
            <a:endParaRPr lang="en-US" sz="1800" dirty="0"/>
          </a:p>
          <a:p>
            <a:r>
              <a:rPr lang="en-US" sz="1800" dirty="0" err="1"/>
              <a:t>promeniti</a:t>
            </a:r>
            <a:r>
              <a:rPr lang="en-US" sz="1800" dirty="0"/>
              <a:t> </a:t>
            </a:r>
            <a:r>
              <a:rPr lang="en-US" sz="1800" dirty="0" err="1"/>
              <a:t>standarde</a:t>
            </a:r>
            <a:r>
              <a:rPr lang="en-US" sz="1800" dirty="0"/>
              <a:t> </a:t>
            </a:r>
            <a:r>
              <a:rPr lang="en-US" sz="1800" dirty="0" err="1"/>
              <a:t>izgradnje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en-US" sz="1800" dirty="0"/>
              <a:t>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en-US" sz="1800" dirty="0" err="1"/>
              <a:t>uvažava</a:t>
            </a:r>
            <a:r>
              <a:rPr lang="en-US" sz="1800" dirty="0"/>
              <a:t> </a:t>
            </a:r>
            <a:r>
              <a:rPr lang="en-US" sz="1800" dirty="0" err="1"/>
              <a:t>promene</a:t>
            </a:r>
            <a:r>
              <a:rPr lang="en-US" sz="1800" dirty="0"/>
              <a:t> </a:t>
            </a:r>
            <a:r>
              <a:rPr lang="en-US" sz="1800" dirty="0" err="1"/>
              <a:t>klime</a:t>
            </a:r>
            <a:r>
              <a:rPr lang="sr-Latn-RS" sz="18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npr</a:t>
            </a:r>
            <a:r>
              <a:rPr lang="en-US" sz="1800" dirty="0"/>
              <a:t>. </a:t>
            </a:r>
            <a:r>
              <a:rPr lang="en-US" sz="1800" dirty="0" err="1"/>
              <a:t>povećati</a:t>
            </a:r>
            <a:r>
              <a:rPr lang="en-US" sz="1800" dirty="0"/>
              <a:t> </a:t>
            </a:r>
            <a:r>
              <a:rPr lang="en-US" sz="1800" dirty="0" err="1"/>
              <a:t>debljinu</a:t>
            </a:r>
            <a:r>
              <a:rPr lang="en-US" sz="1800" dirty="0"/>
              <a:t> </a:t>
            </a:r>
            <a:r>
              <a:rPr lang="en-US" sz="1800" dirty="0" err="1"/>
              <a:t>slojeva</a:t>
            </a:r>
            <a:r>
              <a:rPr lang="en-US" sz="1800" dirty="0"/>
              <a:t> </a:t>
            </a:r>
            <a:r>
              <a:rPr lang="en-US" sz="1800" dirty="0" err="1"/>
              <a:t>pri</a:t>
            </a:r>
            <a:r>
              <a:rPr lang="en-US" sz="1800" dirty="0"/>
              <a:t> </a:t>
            </a:r>
            <a:r>
              <a:rPr lang="en-US" sz="1800" dirty="0" err="1"/>
              <a:t>izgradnji</a:t>
            </a:r>
            <a:r>
              <a:rPr lang="en-US" sz="1800" dirty="0"/>
              <a:t> </a:t>
            </a:r>
            <a:r>
              <a:rPr lang="en-US" sz="1800" dirty="0" err="1"/>
              <a:t>puteva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prilagođavanje</a:t>
            </a:r>
            <a:r>
              <a:rPr lang="sr-Latn-RS" sz="1800" dirty="0"/>
              <a:t> </a:t>
            </a:r>
            <a:r>
              <a:rPr lang="en-US" sz="1800" dirty="0" err="1"/>
              <a:t>odvodnih</a:t>
            </a:r>
            <a:r>
              <a:rPr lang="en-US" sz="1800" dirty="0"/>
              <a:t>/</a:t>
            </a:r>
            <a:r>
              <a:rPr lang="en-US" sz="1800" dirty="0" err="1"/>
              <a:t>kanalizacionih</a:t>
            </a:r>
            <a:r>
              <a:rPr lang="en-US" sz="1800" dirty="0"/>
              <a:t> </a:t>
            </a:r>
            <a:r>
              <a:rPr lang="en-US" sz="1800" dirty="0" err="1"/>
              <a:t>sistema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putevima</a:t>
            </a:r>
            <a:r>
              <a:rPr lang="en-US" sz="1800" dirty="0"/>
              <a:t> </a:t>
            </a:r>
            <a:r>
              <a:rPr lang="en-US" sz="1800" dirty="0" err="1"/>
              <a:t>pogođenim</a:t>
            </a:r>
            <a:r>
              <a:rPr lang="en-US" sz="1800" dirty="0"/>
              <a:t> </a:t>
            </a:r>
            <a:r>
              <a:rPr lang="en-US" sz="1800" dirty="0" err="1"/>
              <a:t>velikim</a:t>
            </a:r>
            <a:r>
              <a:rPr lang="sr-Latn-RS" sz="1800" dirty="0"/>
              <a:t> </a:t>
            </a:r>
            <a:r>
              <a:rPr lang="en-US" sz="1800" dirty="0" err="1"/>
              <a:t>količinama</a:t>
            </a:r>
            <a:r>
              <a:rPr lang="en-US" sz="1800" dirty="0"/>
              <a:t> </a:t>
            </a:r>
            <a:r>
              <a:rPr lang="en-US" sz="1800" dirty="0" err="1"/>
              <a:t>padavina</a:t>
            </a:r>
            <a:r>
              <a:rPr lang="en-US" sz="1800" dirty="0"/>
              <a:t> u </a:t>
            </a:r>
            <a:r>
              <a:rPr lang="en-US" sz="1800" dirty="0" err="1"/>
              <a:t>kratkom</a:t>
            </a:r>
            <a:r>
              <a:rPr lang="en-US" sz="1800" dirty="0"/>
              <a:t> </a:t>
            </a:r>
            <a:r>
              <a:rPr lang="en-US" sz="1800" dirty="0" err="1"/>
              <a:t>vremenu</a:t>
            </a:r>
            <a:r>
              <a:rPr lang="en-US" sz="1800" dirty="0"/>
              <a:t>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439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CAA85-3B86-4A83-8BAE-2D536D04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Potencijalne mere</a:t>
            </a:r>
            <a:r>
              <a:rPr lang="en-US" dirty="0">
                <a:solidFill>
                  <a:srgbClr val="FFFFFF"/>
                </a:solidFill>
              </a:rPr>
              <a:t> -</a:t>
            </a:r>
            <a:r>
              <a:rPr lang="sr-Latn-RS" dirty="0">
                <a:solidFill>
                  <a:srgbClr val="FFFFFF"/>
                </a:solidFill>
              </a:rPr>
              <a:t> Javno zdravlje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434AA-6F3E-42D6-B3BB-2FF31B0E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 err="1"/>
              <a:t>razvoj</a:t>
            </a:r>
            <a:r>
              <a:rPr lang="en-US" sz="2600"/>
              <a:t> </a:t>
            </a:r>
            <a:r>
              <a:rPr lang="en-US" sz="2600" err="1"/>
              <a:t>sistema</a:t>
            </a:r>
            <a:r>
              <a:rPr lang="en-US" sz="2600"/>
              <a:t> </a:t>
            </a:r>
            <a:r>
              <a:rPr lang="en-US" sz="2600" err="1"/>
              <a:t>rane</a:t>
            </a:r>
            <a:r>
              <a:rPr lang="en-US" sz="2600"/>
              <a:t> </a:t>
            </a:r>
            <a:r>
              <a:rPr lang="en-US" sz="2600" err="1"/>
              <a:t>najave</a:t>
            </a:r>
            <a:r>
              <a:rPr lang="en-US" sz="2600"/>
              <a:t> </a:t>
            </a:r>
            <a:r>
              <a:rPr lang="en-US" sz="2600" err="1"/>
              <a:t>i</a:t>
            </a:r>
            <a:r>
              <a:rPr lang="en-US" sz="2600"/>
              <a:t> </a:t>
            </a:r>
            <a:r>
              <a:rPr lang="en-US" sz="2600" err="1"/>
              <a:t>upozorenja</a:t>
            </a:r>
            <a:r>
              <a:rPr lang="en-US" sz="2600"/>
              <a:t> </a:t>
            </a:r>
            <a:r>
              <a:rPr lang="en-US" sz="2600" err="1"/>
              <a:t>i</a:t>
            </a:r>
            <a:r>
              <a:rPr lang="en-US" sz="2600"/>
              <a:t> </a:t>
            </a:r>
            <a:r>
              <a:rPr lang="en-US" sz="2600" err="1"/>
              <a:t>integrisanje</a:t>
            </a:r>
            <a:r>
              <a:rPr lang="en-US" sz="2600"/>
              <a:t> </a:t>
            </a:r>
            <a:r>
              <a:rPr lang="en-US" sz="2600" err="1"/>
              <a:t>aspekata</a:t>
            </a:r>
            <a:r>
              <a:rPr lang="en-US" sz="2600"/>
              <a:t> </a:t>
            </a:r>
            <a:r>
              <a:rPr lang="en-US" sz="2600" err="1"/>
              <a:t>uticaja</a:t>
            </a:r>
            <a:r>
              <a:rPr lang="en-US" sz="2600"/>
              <a:t> </a:t>
            </a:r>
            <a:r>
              <a:rPr lang="en-US" sz="2600" err="1"/>
              <a:t>na</a:t>
            </a:r>
            <a:r>
              <a:rPr lang="sr-Latn-RS" sz="2600"/>
              <a:t> </a:t>
            </a:r>
            <a:r>
              <a:rPr lang="en-US" sz="2600" err="1"/>
              <a:t>javno</a:t>
            </a:r>
            <a:r>
              <a:rPr lang="en-US" sz="2600"/>
              <a:t> </a:t>
            </a:r>
            <a:r>
              <a:rPr lang="en-US" sz="2600" err="1"/>
              <a:t>zdravlje</a:t>
            </a:r>
            <a:endParaRPr lang="en-US" sz="2600"/>
          </a:p>
          <a:p>
            <a:r>
              <a:rPr lang="en-US" sz="2600" err="1"/>
              <a:t>unapređenje</a:t>
            </a:r>
            <a:r>
              <a:rPr lang="en-US" sz="2600"/>
              <a:t> </a:t>
            </a:r>
            <a:r>
              <a:rPr lang="en-US" sz="2600" err="1"/>
              <a:t>sistema</a:t>
            </a:r>
            <a:r>
              <a:rPr lang="en-US" sz="2600"/>
              <a:t> </a:t>
            </a:r>
            <a:r>
              <a:rPr lang="en-US" sz="2600" err="1"/>
              <a:t>praćenja</a:t>
            </a:r>
            <a:r>
              <a:rPr lang="en-US" sz="2600"/>
              <a:t> </a:t>
            </a:r>
            <a:r>
              <a:rPr lang="en-US" sz="2600" err="1"/>
              <a:t>i</a:t>
            </a:r>
            <a:r>
              <a:rPr lang="en-US" sz="2600"/>
              <a:t> </a:t>
            </a:r>
            <a:r>
              <a:rPr lang="en-US" sz="2600" err="1"/>
              <a:t>nadzora</a:t>
            </a:r>
            <a:r>
              <a:rPr lang="en-US" sz="2600"/>
              <a:t> </a:t>
            </a:r>
            <a:r>
              <a:rPr lang="en-US" sz="2600" err="1"/>
              <a:t>uticaja</a:t>
            </a:r>
            <a:r>
              <a:rPr lang="en-US" sz="2600"/>
              <a:t> </a:t>
            </a:r>
            <a:r>
              <a:rPr lang="en-US" sz="2600" err="1"/>
              <a:t>ekstremnih</a:t>
            </a:r>
            <a:r>
              <a:rPr lang="en-US" sz="2600"/>
              <a:t> </a:t>
            </a:r>
            <a:r>
              <a:rPr lang="en-US" sz="2600" err="1"/>
              <a:t>vremenskih</a:t>
            </a:r>
            <a:r>
              <a:rPr lang="sr-Latn-RS" sz="2600"/>
              <a:t> </a:t>
            </a:r>
            <a:r>
              <a:rPr lang="en-US" sz="2600" err="1"/>
              <a:t>prilika</a:t>
            </a:r>
            <a:r>
              <a:rPr lang="en-US" sz="2600"/>
              <a:t> </a:t>
            </a:r>
            <a:r>
              <a:rPr lang="en-US" sz="2600" err="1"/>
              <a:t>na</a:t>
            </a:r>
            <a:r>
              <a:rPr lang="en-US" sz="2600"/>
              <a:t> </a:t>
            </a:r>
            <a:r>
              <a:rPr lang="en-US" sz="2600" err="1"/>
              <a:t>javno</a:t>
            </a:r>
            <a:r>
              <a:rPr lang="en-US" sz="2600"/>
              <a:t> </a:t>
            </a:r>
            <a:r>
              <a:rPr lang="en-US" sz="2600" err="1"/>
              <a:t>zdravlje</a:t>
            </a:r>
            <a:endParaRPr lang="en-US" sz="2600"/>
          </a:p>
          <a:p>
            <a:r>
              <a:rPr lang="sr-Latn-RS" sz="2600"/>
              <a:t>p</a:t>
            </a:r>
            <a:r>
              <a:rPr lang="en-US" sz="2600" err="1"/>
              <a:t>rotokol</a:t>
            </a:r>
            <a:r>
              <a:rPr lang="en-US" sz="2600"/>
              <a:t> </a:t>
            </a:r>
            <a:r>
              <a:rPr lang="en-US" sz="2600" err="1"/>
              <a:t>monitoringa</a:t>
            </a:r>
            <a:r>
              <a:rPr lang="en-US" sz="2600"/>
              <a:t> </a:t>
            </a:r>
            <a:r>
              <a:rPr lang="en-US" sz="2600" err="1"/>
              <a:t>invazivnih</a:t>
            </a:r>
            <a:r>
              <a:rPr lang="en-US" sz="2600"/>
              <a:t> </a:t>
            </a:r>
            <a:r>
              <a:rPr lang="en-US" sz="2600" err="1"/>
              <a:t>vektorskih</a:t>
            </a:r>
            <a:r>
              <a:rPr lang="en-US" sz="2600"/>
              <a:t> </a:t>
            </a:r>
            <a:r>
              <a:rPr lang="en-US" sz="2600" err="1"/>
              <a:t>vrsta</a:t>
            </a:r>
            <a:r>
              <a:rPr lang="en-US" sz="2600"/>
              <a:t> </a:t>
            </a:r>
            <a:r>
              <a:rPr lang="en-US" sz="2600" err="1"/>
              <a:t>na</a:t>
            </a:r>
            <a:r>
              <a:rPr lang="en-US" sz="2600"/>
              <a:t> </a:t>
            </a:r>
            <a:r>
              <a:rPr lang="en-US" sz="2600" err="1"/>
              <a:t>nacionalnom</a:t>
            </a:r>
            <a:r>
              <a:rPr lang="en-US" sz="2600"/>
              <a:t> </a:t>
            </a:r>
            <a:r>
              <a:rPr lang="en-US" sz="2600" err="1"/>
              <a:t>nivou</a:t>
            </a:r>
            <a:r>
              <a:rPr lang="en-US" sz="2600"/>
              <a:t> u </a:t>
            </a:r>
            <a:r>
              <a:rPr lang="en-US" sz="2600" err="1"/>
              <a:t>svrhu</a:t>
            </a:r>
            <a:r>
              <a:rPr lang="en-US" sz="2600"/>
              <a:t> </a:t>
            </a:r>
            <a:r>
              <a:rPr lang="en-US" sz="2600" err="1"/>
              <a:t>usmeravanja</a:t>
            </a:r>
            <a:r>
              <a:rPr lang="en-US" sz="2600"/>
              <a:t> </a:t>
            </a:r>
            <a:r>
              <a:rPr lang="en-US" sz="2600" err="1"/>
              <a:t>planskog</a:t>
            </a:r>
            <a:r>
              <a:rPr lang="en-US" sz="2600"/>
              <a:t> </a:t>
            </a:r>
            <a:r>
              <a:rPr lang="en-US" sz="2600" err="1"/>
              <a:t>odgovora</a:t>
            </a:r>
            <a:r>
              <a:rPr lang="en-US" sz="2600"/>
              <a:t> </a:t>
            </a:r>
            <a:r>
              <a:rPr lang="en-US" sz="2600" err="1"/>
              <a:t>na</a:t>
            </a:r>
            <a:r>
              <a:rPr lang="en-US" sz="2600"/>
              <a:t> </a:t>
            </a:r>
            <a:r>
              <a:rPr lang="en-US" sz="2600" err="1"/>
              <a:t>povećani</a:t>
            </a:r>
            <a:r>
              <a:rPr lang="en-US" sz="2600"/>
              <a:t> </a:t>
            </a:r>
            <a:r>
              <a:rPr lang="en-US" sz="2600" err="1"/>
              <a:t>rizik</a:t>
            </a:r>
            <a:r>
              <a:rPr lang="en-US" sz="2600"/>
              <a:t> </a:t>
            </a:r>
            <a:r>
              <a:rPr lang="en-US" sz="2600" err="1"/>
              <a:t>transmisije</a:t>
            </a:r>
            <a:r>
              <a:rPr lang="en-US" sz="2600"/>
              <a:t> </a:t>
            </a:r>
            <a:r>
              <a:rPr lang="en-US" sz="2600" err="1"/>
              <a:t>vektorskih</a:t>
            </a:r>
            <a:r>
              <a:rPr lang="en-US" sz="2600"/>
              <a:t> </a:t>
            </a:r>
            <a:r>
              <a:rPr lang="en-US" sz="2600" err="1"/>
              <a:t>bolesti</a:t>
            </a:r>
            <a:r>
              <a:rPr lang="en-US" sz="2600"/>
              <a:t> </a:t>
            </a:r>
            <a:r>
              <a:rPr lang="en-US" sz="2600" err="1"/>
              <a:t>usled</a:t>
            </a:r>
            <a:r>
              <a:rPr lang="en-US" sz="2600"/>
              <a:t> </a:t>
            </a:r>
            <a:r>
              <a:rPr lang="en-US" sz="2600" err="1"/>
              <a:t>promene</a:t>
            </a:r>
            <a:r>
              <a:rPr lang="en-US" sz="2600"/>
              <a:t> </a:t>
            </a:r>
            <a:r>
              <a:rPr lang="en-US" sz="2600" err="1"/>
              <a:t>klime</a:t>
            </a:r>
            <a:endParaRPr lang="en-US" sz="2600"/>
          </a:p>
          <a:p>
            <a:r>
              <a:rPr lang="sr-Latn-RS" sz="2600"/>
              <a:t>e</a:t>
            </a:r>
            <a:r>
              <a:rPr lang="en-US" sz="2600" err="1"/>
              <a:t>fikasna</a:t>
            </a:r>
            <a:r>
              <a:rPr lang="en-US" sz="2600"/>
              <a:t> rana </a:t>
            </a:r>
            <a:r>
              <a:rPr lang="en-US" sz="2600" err="1"/>
              <a:t>najava</a:t>
            </a:r>
            <a:r>
              <a:rPr lang="en-US" sz="2600"/>
              <a:t> </a:t>
            </a:r>
            <a:r>
              <a:rPr lang="en-US" sz="2600" err="1"/>
              <a:t>toplotnih</a:t>
            </a:r>
            <a:r>
              <a:rPr lang="en-US" sz="2600"/>
              <a:t> </a:t>
            </a:r>
            <a:r>
              <a:rPr lang="en-US" sz="2600" err="1"/>
              <a:t>talasa</a:t>
            </a:r>
            <a:endParaRPr lang="en-US" sz="2600"/>
          </a:p>
          <a:p>
            <a:r>
              <a:rPr lang="sr-Latn-RS" sz="2600"/>
              <a:t>u</a:t>
            </a:r>
            <a:r>
              <a:rPr lang="en-US" sz="2600" err="1"/>
              <a:t>rbano</a:t>
            </a:r>
            <a:r>
              <a:rPr lang="en-US" sz="2600"/>
              <a:t> </a:t>
            </a:r>
            <a:r>
              <a:rPr lang="en-US" sz="2600" err="1"/>
              <a:t>i</a:t>
            </a:r>
            <a:r>
              <a:rPr lang="en-US" sz="2600"/>
              <a:t> </a:t>
            </a:r>
            <a:r>
              <a:rPr lang="en-US" sz="2600" err="1"/>
              <a:t>prostorno</a:t>
            </a:r>
            <a:r>
              <a:rPr lang="en-US" sz="2600"/>
              <a:t> </a:t>
            </a:r>
            <a:r>
              <a:rPr lang="en-US" sz="2600" err="1"/>
              <a:t>planiranje</a:t>
            </a:r>
            <a:r>
              <a:rPr lang="en-US" sz="2600"/>
              <a:t> </a:t>
            </a:r>
            <a:r>
              <a:rPr lang="en-US" sz="2600" err="1"/>
              <a:t>treba</a:t>
            </a:r>
            <a:r>
              <a:rPr lang="en-US" sz="2600"/>
              <a:t> da </a:t>
            </a:r>
            <a:r>
              <a:rPr lang="en-US" sz="2600" err="1"/>
              <a:t>obezbedi</a:t>
            </a:r>
            <a:r>
              <a:rPr lang="en-US" sz="2600"/>
              <a:t> </a:t>
            </a:r>
            <a:r>
              <a:rPr lang="en-US" sz="2600" err="1"/>
              <a:t>smanjenje</a:t>
            </a:r>
            <a:r>
              <a:rPr lang="en-US" sz="2600"/>
              <a:t> </a:t>
            </a:r>
            <a:r>
              <a:rPr lang="en-US" sz="2600" err="1"/>
              <a:t>toplotnog</a:t>
            </a:r>
            <a:r>
              <a:rPr lang="en-US" sz="2600"/>
              <a:t> </a:t>
            </a:r>
            <a:r>
              <a:rPr lang="en-US" sz="2600" err="1"/>
              <a:t>stresa</a:t>
            </a:r>
            <a:r>
              <a:rPr lang="en-US" sz="2600"/>
              <a:t>, </a:t>
            </a:r>
            <a:r>
              <a:rPr lang="en-US" sz="2600" err="1"/>
              <a:t>posebno</a:t>
            </a:r>
            <a:r>
              <a:rPr lang="en-US" sz="2600"/>
              <a:t> </a:t>
            </a:r>
            <a:r>
              <a:rPr lang="en-US" sz="2600" err="1"/>
              <a:t>značajno</a:t>
            </a:r>
            <a:r>
              <a:rPr lang="en-US" sz="2600"/>
              <a:t> u </a:t>
            </a:r>
            <a:r>
              <a:rPr lang="en-US" sz="2600" err="1"/>
              <a:t>urbanim</a:t>
            </a:r>
            <a:r>
              <a:rPr lang="en-US" sz="2600"/>
              <a:t> </a:t>
            </a:r>
            <a:r>
              <a:rPr lang="en-US" sz="2600" err="1"/>
              <a:t>sredinama</a:t>
            </a:r>
            <a:endParaRPr lang="en-US" sz="2600"/>
          </a:p>
          <a:p>
            <a:pPr marL="0" indent="0">
              <a:buNone/>
            </a:pPr>
            <a:endParaRPr lang="en-US" sz="2600"/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404080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97B7C2-9833-4B89-8AFA-E3B4415E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80" y="4917626"/>
            <a:ext cx="629889" cy="1275656"/>
          </a:xfrm>
          <a:prstGeom prst="rect">
            <a:avLst/>
          </a:prstGeom>
        </p:spPr>
      </p:pic>
      <p:pic>
        <p:nvPicPr>
          <p:cNvPr id="4" name="Picture 3" descr="GCFblgrnLogoRGB.eps">
            <a:extLst>
              <a:ext uri="{FF2B5EF4-FFF2-40B4-BE49-F238E27FC236}">
                <a16:creationId xmlns:a16="http://schemas.microsoft.com/office/drawing/2014/main" id="{4C90B208-AE2C-4C5F-AE04-6DF739ED5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85" y="1021808"/>
            <a:ext cx="1691168" cy="1196412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0BB57AA6-A3FF-4572-90E0-778C5570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1130" y="2453087"/>
            <a:ext cx="7694722" cy="2906704"/>
          </a:xfrm>
        </p:spPr>
        <p:txBody>
          <a:bodyPr>
            <a:normAutofit fontScale="40000" lnSpcReduction="20000"/>
          </a:bodyPr>
          <a:lstStyle/>
          <a:p>
            <a:endParaRPr lang="sr-Cyrl-RS" dirty="0"/>
          </a:p>
          <a:p>
            <a:r>
              <a:rPr lang="en-US" sz="13500" dirty="0" err="1"/>
              <a:t>Hvala</a:t>
            </a:r>
            <a:endParaRPr lang="en-US" sz="135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r>
              <a:rPr lang="en-US" sz="5900" dirty="0">
                <a:hlinkClick r:id="rId4"/>
              </a:rPr>
              <a:t>https://adaptacije.klimatskepromene.rs/</a:t>
            </a:r>
            <a:endParaRPr lang="en-US" sz="5900" dirty="0"/>
          </a:p>
          <a:p>
            <a:r>
              <a:rPr lang="en-US" sz="5900" dirty="0">
                <a:hlinkClick r:id="rId5"/>
              </a:rPr>
              <a:t>http://klimatskepromene.rs/</a:t>
            </a:r>
            <a:endParaRPr lang="en-US" sz="5900" dirty="0"/>
          </a:p>
          <a:p>
            <a:endParaRPr lang="en-US" sz="5900" dirty="0"/>
          </a:p>
          <a:p>
            <a:endParaRPr lang="en-US" sz="59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8D506A5-47AF-47AF-94D3-23A74C2C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54" y="2629730"/>
            <a:ext cx="1598540" cy="15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7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208B3-7022-4B83-B9E5-E7B7FB04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r-Latn-RS" sz="5100">
                <a:solidFill>
                  <a:schemeClr val="bg1"/>
                </a:solidFill>
              </a:rPr>
              <a:t>S</a:t>
            </a:r>
            <a:r>
              <a:rPr lang="en-US" sz="5100">
                <a:solidFill>
                  <a:schemeClr val="bg1"/>
                </a:solidFill>
              </a:rPr>
              <a:t>ektor</a:t>
            </a:r>
            <a:r>
              <a:rPr lang="sr-Latn-RS" sz="5100">
                <a:solidFill>
                  <a:schemeClr val="bg1"/>
                </a:solidFill>
              </a:rPr>
              <a:t>i</a:t>
            </a:r>
            <a:r>
              <a:rPr lang="en-US" sz="5100">
                <a:solidFill>
                  <a:schemeClr val="bg1"/>
                </a:solidFill>
              </a:rPr>
              <a:t> koji su najugroženiji klimatskim promenama</a:t>
            </a:r>
            <a:br>
              <a:rPr lang="en-US" sz="5100">
                <a:solidFill>
                  <a:schemeClr val="bg1"/>
                </a:solidFill>
              </a:rPr>
            </a:br>
            <a:endParaRPr lang="en-US" sz="5100" b="1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E402B-7CE9-4716-849C-498F53360F0B}"/>
              </a:ext>
            </a:extLst>
          </p:cNvPr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80EC8AD-1976-4FC2-923D-1EBD11ACB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64274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87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FD7344E-75C7-4A66-B4FC-A6ECB7630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49" b="2"/>
          <a:stretch/>
        </p:blipFill>
        <p:spPr>
          <a:xfrm>
            <a:off x="8886831" y="732704"/>
            <a:ext cx="3175940" cy="3550432"/>
          </a:xfrm>
          <a:prstGeom prst="rect">
            <a:avLst/>
          </a:prstGeom>
        </p:spPr>
      </p:pic>
      <p:pic>
        <p:nvPicPr>
          <p:cNvPr id="6" name="Picture 12" descr="Agroinfo | Medijski portal">
            <a:extLst>
              <a:ext uri="{FF2B5EF4-FFF2-40B4-BE49-F238E27FC236}">
                <a16:creationId xmlns:a16="http://schemas.microsoft.com/office/drawing/2014/main" id="{801824DF-9BB8-4BEB-B6A7-1027B97C1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" b="4265"/>
          <a:stretch/>
        </p:blipFill>
        <p:spPr bwMode="auto">
          <a:xfrm>
            <a:off x="578414" y="4427298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vodnjavanje paprike/Sistem kap po kap - YouTube">
            <a:extLst>
              <a:ext uri="{FF2B5EF4-FFF2-40B4-BE49-F238E27FC236}">
                <a16:creationId xmlns:a16="http://schemas.microsoft.com/office/drawing/2014/main" id="{EB0C7D48-9B7F-4D72-938C-031AA4ED1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71" b="-4"/>
          <a:stretch/>
        </p:blipFill>
        <p:spPr bwMode="auto">
          <a:xfrm>
            <a:off x="4410566" y="1463040"/>
            <a:ext cx="4162516" cy="28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reža protivgradna 4x100m 40g">
            <a:extLst>
              <a:ext uri="{FF2B5EF4-FFF2-40B4-BE49-F238E27FC236}">
                <a16:creationId xmlns:a16="http://schemas.microsoft.com/office/drawing/2014/main" id="{912E1041-3698-4169-93D3-AA473DAFD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6187" b="4"/>
          <a:stretch/>
        </p:blipFill>
        <p:spPr bwMode="auto">
          <a:xfrm>
            <a:off x="3933082" y="4459207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ireless Leaf &amp;amp; Soil Moisture/Temperature Station — Davis Instruments">
            <a:extLst>
              <a:ext uri="{FF2B5EF4-FFF2-40B4-BE49-F238E27FC236}">
                <a16:creationId xmlns:a16="http://schemas.microsoft.com/office/drawing/2014/main" id="{465EF787-F1AE-497B-BD2D-8DFDDA380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7" r="3" b="3"/>
          <a:stretch/>
        </p:blipFill>
        <p:spPr bwMode="auto">
          <a:xfrm>
            <a:off x="78695" y="2054372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Content Placeholder 2059">
            <a:extLst>
              <a:ext uri="{FF2B5EF4-FFF2-40B4-BE49-F238E27FC236}">
                <a16:creationId xmlns:a16="http://schemas.microsoft.com/office/drawing/2014/main" id="{46522743-C742-4B9F-83F0-F4FB2892B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430901"/>
            <a:ext cx="9608233" cy="1032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/>
              <a:t>Potencijalne</a:t>
            </a:r>
            <a:r>
              <a:rPr lang="en-US" sz="4000" dirty="0"/>
              <a:t> mere - </a:t>
            </a:r>
            <a:r>
              <a:rPr lang="en-US" sz="4000" dirty="0" err="1"/>
              <a:t>Poljoprivreda</a:t>
            </a:r>
            <a:endParaRPr lang="en-US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B2B0C-5FD6-4499-87D1-B802AB28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750" y="-2263774"/>
            <a:ext cx="16451068" cy="18495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 descr="Koje su prednosti zalivnih sistema kap po kap - Naše Mesto">
            <a:extLst>
              <a:ext uri="{FF2B5EF4-FFF2-40B4-BE49-F238E27FC236}">
                <a16:creationId xmlns:a16="http://schemas.microsoft.com/office/drawing/2014/main" id="{E26CFDE6-B3AA-4A6C-BC32-E36AF8FC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03" y="4427298"/>
            <a:ext cx="4332183" cy="23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6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9203-5272-47EC-A34E-60CC8FFB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83D9A80E-990A-40B2-BBF4-85B69965B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" t="2372" r="2239" b="2174"/>
          <a:stretch/>
        </p:blipFill>
        <p:spPr>
          <a:xfrm>
            <a:off x="5329382" y="0"/>
            <a:ext cx="6862618" cy="6876855"/>
          </a:xfrm>
          <a:prstGeom prst="rect">
            <a:avLst/>
          </a:prstGeom>
        </p:spPr>
      </p:pic>
      <p:pic>
        <p:nvPicPr>
          <p:cNvPr id="5" name="Picture 4" descr="A large body of water surrounded by trees&#10;&#10;Description automatically generated">
            <a:extLst>
              <a:ext uri="{FF2B5EF4-FFF2-40B4-BE49-F238E27FC236}">
                <a16:creationId xmlns:a16="http://schemas.microsoft.com/office/drawing/2014/main" id="{C858BCC9-18B2-4589-A614-8806B1DE5D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506"/>
            <a:ext cx="5163127" cy="42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ECF6C-0058-4CDC-BB5A-58B9E06B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Potencijalne </a:t>
            </a:r>
            <a:r>
              <a:rPr lang="en-US" dirty="0" err="1">
                <a:solidFill>
                  <a:srgbClr val="FFFFFF"/>
                </a:solidFill>
              </a:rPr>
              <a:t>mer</a:t>
            </a:r>
            <a:r>
              <a:rPr lang="sr-Latn-RS" dirty="0">
                <a:solidFill>
                  <a:srgbClr val="FFFFFF"/>
                </a:solidFill>
              </a:rPr>
              <a:t>e</a:t>
            </a:r>
            <a:r>
              <a:rPr lang="en-US" dirty="0">
                <a:solidFill>
                  <a:srgbClr val="FFFFFF"/>
                </a:solidFill>
              </a:rPr>
              <a:t> -</a:t>
            </a:r>
            <a:r>
              <a:rPr lang="sr-Latn-R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Poljoprivreda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A0A5-56DB-4A26-8FBB-57819635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911799" cy="4732724"/>
          </a:xfrm>
        </p:spPr>
        <p:txBody>
          <a:bodyPr>
            <a:normAutofit/>
          </a:bodyPr>
          <a:lstStyle/>
          <a:p>
            <a:r>
              <a:rPr lang="sr-Latn-RS" sz="1800" dirty="0"/>
              <a:t>r</a:t>
            </a:r>
            <a:r>
              <a:rPr lang="en-US" sz="1800" dirty="0"/>
              <a:t>ana </a:t>
            </a:r>
            <a:r>
              <a:rPr lang="en-US" sz="1800" dirty="0" err="1"/>
              <a:t>najava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upozorenje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vremenske</a:t>
            </a:r>
            <a:r>
              <a:rPr lang="en-US" sz="1800" dirty="0"/>
              <a:t> </a:t>
            </a:r>
            <a:r>
              <a:rPr lang="en-US" sz="1800" dirty="0" err="1"/>
              <a:t>uslove</a:t>
            </a:r>
            <a:endParaRPr lang="en-US" sz="1800" dirty="0"/>
          </a:p>
          <a:p>
            <a:r>
              <a:rPr lang="sr-Latn-RS" sz="1800" dirty="0"/>
              <a:t>s</a:t>
            </a:r>
            <a:r>
              <a:rPr lang="en-US" sz="1800" dirty="0" err="1"/>
              <a:t>istemi</a:t>
            </a:r>
            <a:r>
              <a:rPr lang="en-US" sz="1800" dirty="0"/>
              <a:t> </a:t>
            </a:r>
            <a:r>
              <a:rPr lang="en-US" sz="1800" dirty="0" err="1"/>
              <a:t>osiguranja</a:t>
            </a:r>
            <a:r>
              <a:rPr lang="en-US" sz="1800" dirty="0"/>
              <a:t> od </a:t>
            </a:r>
            <a:r>
              <a:rPr lang="en-US" sz="1800" dirty="0" err="1"/>
              <a:t>elementarnih</a:t>
            </a:r>
            <a:r>
              <a:rPr lang="en-US" sz="1800" dirty="0"/>
              <a:t> </a:t>
            </a:r>
            <a:r>
              <a:rPr lang="en-US" sz="1800" dirty="0" err="1"/>
              <a:t>nepogoda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prirodnih</a:t>
            </a:r>
            <a:r>
              <a:rPr lang="en-US" sz="1800" dirty="0"/>
              <a:t> </a:t>
            </a:r>
            <a:r>
              <a:rPr lang="en-US" sz="1800" dirty="0" err="1"/>
              <a:t>katastrofa</a:t>
            </a:r>
            <a:r>
              <a:rPr lang="sr-Latn-RS" sz="1800" dirty="0"/>
              <a:t>; p</a:t>
            </a:r>
            <a:r>
              <a:rPr lang="en-US" sz="1800" dirty="0" err="1"/>
              <a:t>ostavljanje</a:t>
            </a:r>
            <a:r>
              <a:rPr lang="en-US" sz="1800" dirty="0"/>
              <a:t> </a:t>
            </a:r>
            <a:r>
              <a:rPr lang="sr-Latn-RS" sz="1800" dirty="0"/>
              <a:t>protivgradnih mreža i </a:t>
            </a:r>
            <a:r>
              <a:rPr lang="en-US" sz="1800" dirty="0" err="1"/>
              <a:t>plastenika</a:t>
            </a:r>
            <a:endParaRPr lang="en-US" sz="1800" dirty="0"/>
          </a:p>
          <a:p>
            <a:r>
              <a:rPr lang="sr-Latn-RS" sz="1800" dirty="0"/>
              <a:t>u</a:t>
            </a:r>
            <a:r>
              <a:rPr lang="en-US" sz="1800" dirty="0" err="1"/>
              <a:t>napređenje</a:t>
            </a:r>
            <a:r>
              <a:rPr lang="en-US" sz="1800" dirty="0"/>
              <a:t> </a:t>
            </a:r>
            <a:r>
              <a:rPr lang="en-US" sz="1800" dirty="0" err="1"/>
              <a:t>efikasnosti</a:t>
            </a:r>
            <a:r>
              <a:rPr lang="en-US" sz="1800" dirty="0"/>
              <a:t> </a:t>
            </a:r>
            <a:r>
              <a:rPr lang="en-US" sz="1800" dirty="0" err="1"/>
              <a:t>infrastrukture</a:t>
            </a:r>
            <a:r>
              <a:rPr lang="en-US" sz="1800" dirty="0"/>
              <a:t> za </a:t>
            </a:r>
            <a:r>
              <a:rPr lang="en-US" sz="1800" dirty="0" err="1"/>
              <a:t>navodnjavanje</a:t>
            </a:r>
            <a:r>
              <a:rPr lang="sr-Latn-RS" sz="1800" dirty="0"/>
              <a:t> i odvodnjavanje, u</a:t>
            </a:r>
            <a:r>
              <a:rPr lang="en-US" sz="1800" dirty="0" err="1"/>
              <a:t>pravljanje</a:t>
            </a:r>
            <a:r>
              <a:rPr lang="en-US" sz="1800" dirty="0"/>
              <a:t> </a:t>
            </a:r>
            <a:r>
              <a:rPr lang="en-US" sz="1800" dirty="0" err="1"/>
              <a:t>poplavama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prevencija</a:t>
            </a:r>
            <a:r>
              <a:rPr lang="en-US" sz="1800" dirty="0"/>
              <a:t> od </a:t>
            </a:r>
            <a:r>
              <a:rPr lang="en-US" sz="1800" dirty="0" err="1"/>
              <a:t>poplava</a:t>
            </a:r>
            <a:endParaRPr lang="en-US" sz="1800" dirty="0"/>
          </a:p>
          <a:p>
            <a:r>
              <a:rPr lang="sr-Latn-RS" sz="1800" dirty="0"/>
              <a:t>e</a:t>
            </a:r>
            <a:r>
              <a:rPr lang="en-US" sz="1800" dirty="0" err="1"/>
              <a:t>kološka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organska</a:t>
            </a:r>
            <a:r>
              <a:rPr lang="en-US" sz="1800" dirty="0"/>
              <a:t> </a:t>
            </a:r>
            <a:r>
              <a:rPr lang="en-US" sz="1800" dirty="0" err="1"/>
              <a:t>poljoprivreda</a:t>
            </a:r>
            <a:endParaRPr lang="en-US" sz="1800" dirty="0"/>
          </a:p>
          <a:p>
            <a:r>
              <a:rPr lang="en-US" sz="1800" dirty="0" err="1"/>
              <a:t>pomera</a:t>
            </a:r>
            <a:r>
              <a:rPr lang="sr-Latn-RS" sz="1800" dirty="0"/>
              <a:t>nje</a:t>
            </a:r>
            <a:r>
              <a:rPr lang="en-US" sz="1800" dirty="0"/>
              <a:t> period</a:t>
            </a:r>
            <a:r>
              <a:rPr lang="sr-Latn-RS" sz="1800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žetve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setve</a:t>
            </a:r>
            <a:r>
              <a:rPr lang="sr-Latn-RS" sz="1800" dirty="0"/>
              <a:t>, </a:t>
            </a:r>
            <a:r>
              <a:rPr lang="en-US" sz="1800" dirty="0"/>
              <a:t>kalen</a:t>
            </a:r>
            <a:r>
              <a:rPr lang="sr-Latn-RS" sz="1800" dirty="0"/>
              <a:t>d</a:t>
            </a:r>
            <a:r>
              <a:rPr lang="en-US" sz="1800" dirty="0" err="1"/>
              <a:t>ara</a:t>
            </a:r>
            <a:r>
              <a:rPr lang="en-US" sz="1800" dirty="0"/>
              <a:t> </a:t>
            </a:r>
            <a:r>
              <a:rPr lang="en-US" sz="1800" dirty="0" err="1"/>
              <a:t>useva</a:t>
            </a:r>
            <a:endParaRPr lang="sr-Latn-RS" sz="1800" dirty="0"/>
          </a:p>
          <a:p>
            <a:r>
              <a:rPr lang="sr-Latn-RS" sz="1800" dirty="0"/>
              <a:t>u</a:t>
            </a:r>
            <a:r>
              <a:rPr lang="en-US" sz="1800" dirty="0" err="1"/>
              <a:t>potreba</a:t>
            </a:r>
            <a:r>
              <a:rPr lang="en-US" sz="1800" dirty="0"/>
              <a:t> sort</a:t>
            </a:r>
            <a:r>
              <a:rPr lang="sr-Latn-RS" sz="1800" dirty="0"/>
              <a:t>i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otpornije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promene</a:t>
            </a:r>
            <a:r>
              <a:rPr lang="en-US" sz="1800" dirty="0"/>
              <a:t> </a:t>
            </a:r>
            <a:r>
              <a:rPr lang="en-US" sz="1800" dirty="0" err="1"/>
              <a:t>klime</a:t>
            </a:r>
            <a:endParaRPr lang="sr-Latn-RS" sz="1800" dirty="0"/>
          </a:p>
          <a:p>
            <a:r>
              <a:rPr lang="sr-Latn-RS" sz="1800" dirty="0"/>
              <a:t>u</a:t>
            </a:r>
            <a:r>
              <a:rPr lang="en-US" sz="1800" dirty="0" err="1"/>
              <a:t>zgoj</a:t>
            </a:r>
            <a:r>
              <a:rPr lang="en-US" sz="1800" dirty="0"/>
              <a:t> stoke sa </a:t>
            </a:r>
            <a:r>
              <a:rPr lang="en-US" sz="1800" dirty="0" err="1"/>
              <a:t>većom</a:t>
            </a:r>
            <a:r>
              <a:rPr lang="en-US" sz="1800" dirty="0"/>
              <a:t> </a:t>
            </a:r>
            <a:r>
              <a:rPr lang="en-US" sz="1800" dirty="0" err="1"/>
              <a:t>tolerancijom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produktivnošću</a:t>
            </a:r>
            <a:r>
              <a:rPr lang="sr-Latn-RS" sz="1800" dirty="0"/>
              <a:t>, p</a:t>
            </a:r>
            <a:r>
              <a:rPr lang="en-US" sz="1800" dirty="0" err="1"/>
              <a:t>oboljšanje</a:t>
            </a:r>
            <a:r>
              <a:rPr lang="en-US" sz="1800" dirty="0"/>
              <a:t> </a:t>
            </a:r>
            <a:r>
              <a:rPr lang="en-US" sz="1800" dirty="0" err="1"/>
              <a:t>uslova</a:t>
            </a:r>
            <a:r>
              <a:rPr lang="en-US" sz="1800" dirty="0"/>
              <a:t> </a:t>
            </a:r>
            <a:r>
              <a:rPr lang="en-US" sz="1800" dirty="0" err="1"/>
              <a:t>uzgoja</a:t>
            </a:r>
            <a:r>
              <a:rPr lang="en-US" sz="1800" dirty="0"/>
              <a:t> </a:t>
            </a:r>
            <a:r>
              <a:rPr lang="en-US" sz="1800" dirty="0" err="1"/>
              <a:t>životinja</a:t>
            </a:r>
            <a:endParaRPr lang="sr-Latn-RS" sz="1800" dirty="0"/>
          </a:p>
          <a:p>
            <a:r>
              <a:rPr lang="sr-Latn-RS" sz="1800" dirty="0"/>
              <a:t>p</a:t>
            </a:r>
            <a:r>
              <a:rPr lang="en-US" sz="1800" dirty="0" err="1"/>
              <a:t>revencija</a:t>
            </a:r>
            <a:r>
              <a:rPr lang="en-US" sz="1800" dirty="0"/>
              <a:t> </a:t>
            </a:r>
            <a:r>
              <a:rPr lang="en-US" sz="1800" dirty="0" err="1"/>
              <a:t>bolesti</a:t>
            </a:r>
            <a:r>
              <a:rPr lang="en-US" sz="1800" dirty="0"/>
              <a:t> </a:t>
            </a:r>
            <a:r>
              <a:rPr lang="en-US" sz="1800" dirty="0" err="1"/>
              <a:t>izazvane</a:t>
            </a:r>
            <a:r>
              <a:rPr lang="en-US" sz="1800" dirty="0"/>
              <a:t> </a:t>
            </a:r>
            <a:r>
              <a:rPr lang="en-US" sz="1800" dirty="0" err="1"/>
              <a:t>klimatskim</a:t>
            </a:r>
            <a:r>
              <a:rPr lang="en-US" sz="1800" dirty="0"/>
              <a:t> </a:t>
            </a:r>
            <a:r>
              <a:rPr lang="en-US" sz="1800" dirty="0" err="1"/>
              <a:t>promenama</a:t>
            </a:r>
            <a:endParaRPr lang="sr-Latn-RS" sz="1800" dirty="0"/>
          </a:p>
          <a:p>
            <a:r>
              <a:rPr lang="sr-Latn-RS" sz="1800" dirty="0"/>
              <a:t>p</a:t>
            </a:r>
            <a:r>
              <a:rPr lang="en-US" sz="1800" dirty="0" err="1"/>
              <a:t>omotehničke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ampelotehničke</a:t>
            </a:r>
            <a:r>
              <a:rPr lang="en-US" sz="1800" dirty="0"/>
              <a:t> mere u </a:t>
            </a:r>
            <a:r>
              <a:rPr lang="en-US" sz="1800" dirty="0" err="1"/>
              <a:t>voćnjacima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vinogradima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71F61E-0E9A-4358-A48F-A67034474520}"/>
              </a:ext>
            </a:extLst>
          </p:cNvPr>
          <p:cNvSpPr txBox="1">
            <a:spLocks/>
          </p:cNvSpPr>
          <p:nvPr/>
        </p:nvSpPr>
        <p:spPr>
          <a:xfrm>
            <a:off x="838200" y="1419386"/>
            <a:ext cx="10232253" cy="1268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8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7E82-9C04-481B-B9F4-AF5C3468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Vodni resursi</a:t>
            </a:r>
            <a:endParaRPr lang="en-US" dirty="0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B861A8AD-7F4A-45B0-A869-58FF417AB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500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64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D8B45C0C-1C22-45E0-96AC-EAFF20BA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A1A6B414-1D19-4586-8383-0B3BDE0A2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543017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B3BD-D9B5-405E-B6CB-63108CE9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4714"/>
            <a:ext cx="9484438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 err="1"/>
              <a:t>Potencijalne</a:t>
            </a:r>
            <a:r>
              <a:rPr lang="en-US" sz="4000" dirty="0"/>
              <a:t> mere - </a:t>
            </a:r>
            <a:r>
              <a:rPr lang="en-US" sz="4000" dirty="0" err="1"/>
              <a:t>Upravljanje</a:t>
            </a:r>
            <a:r>
              <a:rPr lang="en-US" sz="4000" dirty="0"/>
              <a:t> </a:t>
            </a:r>
            <a:r>
              <a:rPr lang="en-US" sz="4000" dirty="0" err="1"/>
              <a:t>šumama</a:t>
            </a:r>
            <a:endParaRPr lang="en-US" sz="4000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414D3ED-40C9-4391-BEA1-622CE47FB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2356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F7F5575-FC35-4612-B24D-902BC557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1578530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Pošumili tri hektara belim borom: Najmlađi akcijaš 14, a najstariji 77  godina - Šumarstvo | Agroklub.rs">
            <a:extLst>
              <a:ext uri="{FF2B5EF4-FFF2-40B4-BE49-F238E27FC236}">
                <a16:creationId xmlns:a16="http://schemas.microsoft.com/office/drawing/2014/main" id="{D09B5604-BD09-4FFD-9C9E-C350CADEB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r="44470" b="-2"/>
          <a:stretch/>
        </p:blipFill>
        <p:spPr bwMode="auto">
          <a:xfrm>
            <a:off x="20" y="2852928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ateliti NASA zabeležili hiljade požara u Vojvodini">
            <a:extLst>
              <a:ext uri="{FF2B5EF4-FFF2-40B4-BE49-F238E27FC236}">
                <a16:creationId xmlns:a16="http://schemas.microsoft.com/office/drawing/2014/main" id="{AEAE19FF-AC25-4B7D-85D1-C5DF33CA1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27856" b="-2"/>
          <a:stretch/>
        </p:blipFill>
        <p:spPr bwMode="auto">
          <a:xfrm>
            <a:off x="4130040" y="2852928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495254-842A-465E-9484-3BE029DD0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31" t="25713" r="30243" b="19092"/>
          <a:stretch/>
        </p:blipFill>
        <p:spPr>
          <a:xfrm>
            <a:off x="8260080" y="2852928"/>
            <a:ext cx="3913153" cy="39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26327-8B3B-45F8-919C-4C611A79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Potencijalne mere</a:t>
            </a:r>
            <a:r>
              <a:rPr lang="en-US" dirty="0">
                <a:solidFill>
                  <a:srgbClr val="FFFFFF"/>
                </a:solidFill>
              </a:rPr>
              <a:t> -</a:t>
            </a:r>
            <a:r>
              <a:rPr lang="sr-Latn-RS" dirty="0">
                <a:solidFill>
                  <a:srgbClr val="FFFFFF"/>
                </a:solidFill>
              </a:rPr>
              <a:t> Upravljanje šumama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9548D-112C-49B4-AAE0-8B1C01761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efikasni</a:t>
            </a:r>
            <a:r>
              <a:rPr lang="en-US" sz="2000" dirty="0"/>
              <a:t> monitoring </a:t>
            </a:r>
            <a:r>
              <a:rPr lang="en-US" sz="2000" dirty="0" err="1"/>
              <a:t>šumskih</a:t>
            </a:r>
            <a:r>
              <a:rPr lang="en-US" sz="2000" dirty="0"/>
              <a:t> </a:t>
            </a:r>
            <a:r>
              <a:rPr lang="en-US" sz="2000" dirty="0" err="1"/>
              <a:t>ekosistema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rana </a:t>
            </a:r>
            <a:r>
              <a:rPr lang="en-US" sz="2000" dirty="0" err="1"/>
              <a:t>najava</a:t>
            </a:r>
            <a:r>
              <a:rPr lang="en-US" sz="2000" dirty="0"/>
              <a:t> </a:t>
            </a:r>
            <a:r>
              <a:rPr lang="en-US" sz="2000" dirty="0" err="1"/>
              <a:t>elementarnih</a:t>
            </a:r>
            <a:r>
              <a:rPr lang="sr-Latn-RS" sz="2000" dirty="0"/>
              <a:t> </a:t>
            </a:r>
            <a:r>
              <a:rPr lang="en-US" sz="2000" dirty="0" err="1"/>
              <a:t>nepogoda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mogućnosti</a:t>
            </a:r>
            <a:r>
              <a:rPr lang="en-US" sz="2000" dirty="0"/>
              <a:t> </a:t>
            </a:r>
            <a:r>
              <a:rPr lang="en-US" sz="2000" dirty="0" err="1"/>
              <a:t>pojave</a:t>
            </a:r>
            <a:r>
              <a:rPr lang="en-US" sz="2000" dirty="0"/>
              <a:t> </a:t>
            </a:r>
            <a:r>
              <a:rPr lang="en-US" sz="2000" dirty="0" err="1"/>
              <a:t>požara</a:t>
            </a:r>
            <a:endParaRPr lang="en-US" sz="2000" dirty="0"/>
          </a:p>
          <a:p>
            <a:r>
              <a:rPr lang="en-US" sz="2000" dirty="0" err="1"/>
              <a:t>identifikacij</a:t>
            </a:r>
            <a:r>
              <a:rPr lang="sr-Latn-RS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en-US" sz="2000" dirty="0" err="1"/>
              <a:t>najpogođenijih</a:t>
            </a:r>
            <a:r>
              <a:rPr lang="en-US" sz="2000" dirty="0"/>
              <a:t> </a:t>
            </a:r>
            <a:r>
              <a:rPr lang="en-US" sz="2000" dirty="0" err="1"/>
              <a:t>posledicama</a:t>
            </a:r>
            <a:r>
              <a:rPr lang="en-US" sz="2000" dirty="0"/>
              <a:t> </a:t>
            </a:r>
            <a:r>
              <a:rPr lang="en-US" sz="2000" dirty="0" err="1"/>
              <a:t>promene</a:t>
            </a:r>
            <a:r>
              <a:rPr lang="en-US" sz="2000" dirty="0"/>
              <a:t> </a:t>
            </a:r>
            <a:r>
              <a:rPr lang="en-US" sz="2000" dirty="0" err="1"/>
              <a:t>klime</a:t>
            </a:r>
            <a:r>
              <a:rPr lang="sr-Latn-RS" sz="2000" dirty="0"/>
              <a:t> </a:t>
            </a:r>
            <a:r>
              <a:rPr lang="en-US" sz="2000" dirty="0"/>
              <a:t>u </a:t>
            </a:r>
            <a:r>
              <a:rPr lang="en-US" sz="2000" dirty="0" err="1"/>
              <a:t>sektoru</a:t>
            </a:r>
            <a:r>
              <a:rPr lang="en-US" sz="2000" dirty="0"/>
              <a:t> </a:t>
            </a:r>
            <a:r>
              <a:rPr lang="en-US" sz="2000" dirty="0" err="1"/>
              <a:t>šumarstva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tipa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r>
              <a:rPr lang="en-US" sz="2000" dirty="0"/>
              <a:t> </a:t>
            </a:r>
            <a:r>
              <a:rPr lang="en-US" sz="2000" dirty="0" err="1"/>
              <a:t>drveća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odgovaraju</a:t>
            </a:r>
            <a:r>
              <a:rPr lang="en-US" sz="2000" dirty="0"/>
              <a:t> </a:t>
            </a:r>
            <a:r>
              <a:rPr lang="en-US" sz="2000" dirty="0" err="1"/>
              <a:t>određeni</a:t>
            </a:r>
            <a:r>
              <a:rPr lang="sr-Latn-RS" sz="2000" dirty="0"/>
              <a:t>m </a:t>
            </a:r>
            <a:r>
              <a:rPr lang="en-US" sz="2000" dirty="0" err="1"/>
              <a:t>lokacijama</a:t>
            </a:r>
            <a:endParaRPr lang="en-US" sz="2000" dirty="0"/>
          </a:p>
          <a:p>
            <a:r>
              <a:rPr lang="en-US" sz="2000" dirty="0" err="1"/>
              <a:t>pošumljavanje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lokacijama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identifikovane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odgovarajuće</a:t>
            </a:r>
            <a:r>
              <a:rPr lang="en-US" sz="2000" dirty="0"/>
              <a:t> za to</a:t>
            </a:r>
          </a:p>
          <a:p>
            <a:r>
              <a:rPr lang="en-US" sz="2000" dirty="0" err="1"/>
              <a:t>odabir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r>
              <a:rPr lang="en-US" sz="2000" dirty="0"/>
              <a:t> </a:t>
            </a:r>
            <a:r>
              <a:rPr lang="en-US" sz="2000" dirty="0" err="1"/>
              <a:t>drveća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izdržati</a:t>
            </a:r>
            <a:r>
              <a:rPr lang="en-US" sz="2000" dirty="0"/>
              <a:t> </a:t>
            </a:r>
            <a:r>
              <a:rPr lang="en-US" sz="2000" dirty="0" err="1"/>
              <a:t>promene</a:t>
            </a:r>
            <a:r>
              <a:rPr lang="en-US" sz="2000" dirty="0"/>
              <a:t> </a:t>
            </a:r>
            <a:r>
              <a:rPr lang="en-US" sz="2000" dirty="0" err="1"/>
              <a:t>klime</a:t>
            </a:r>
            <a:r>
              <a:rPr lang="en-US" sz="2000" dirty="0"/>
              <a:t> </a:t>
            </a:r>
            <a:r>
              <a:rPr lang="en-US" sz="2000" dirty="0" err="1"/>
              <a:t>kakve</a:t>
            </a:r>
            <a:r>
              <a:rPr lang="en-US" sz="2000" dirty="0"/>
              <a:t> se </a:t>
            </a:r>
            <a:r>
              <a:rPr lang="en-US" sz="2000" dirty="0" err="1"/>
              <a:t>očekuju</a:t>
            </a:r>
            <a:r>
              <a:rPr lang="sr-Latn-RS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sadni</a:t>
            </a:r>
            <a:r>
              <a:rPr lang="en-US" sz="2000" dirty="0"/>
              <a:t> </a:t>
            </a:r>
            <a:r>
              <a:rPr lang="en-US" sz="2000" dirty="0" err="1"/>
              <a:t>materijal</a:t>
            </a:r>
            <a:r>
              <a:rPr lang="en-US" sz="2000" dirty="0"/>
              <a:t> </a:t>
            </a:r>
            <a:r>
              <a:rPr lang="en-US" sz="2000" dirty="0" err="1"/>
              <a:t>otporniji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prilagodljiviji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aktuelne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očekivane</a:t>
            </a:r>
            <a:r>
              <a:rPr lang="en-US" sz="2000" dirty="0"/>
              <a:t> </a:t>
            </a:r>
            <a:r>
              <a:rPr lang="en-US" sz="2000" dirty="0" err="1"/>
              <a:t>klimatske</a:t>
            </a:r>
            <a:r>
              <a:rPr lang="en-US" sz="2000" dirty="0"/>
              <a:t> </a:t>
            </a:r>
            <a:r>
              <a:rPr lang="en-US" sz="2000" dirty="0" err="1"/>
              <a:t>uslove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757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E331B-9FF8-494B-A83F-B14926E9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Potencijalne</a:t>
            </a:r>
            <a:r>
              <a:rPr lang="en-US" dirty="0"/>
              <a:t> mere - </a:t>
            </a:r>
            <a:r>
              <a:rPr lang="en-US" dirty="0" err="1"/>
              <a:t>Energetika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Africa Renewable Energy - Africa Renergy Expo">
            <a:extLst>
              <a:ext uri="{FF2B5EF4-FFF2-40B4-BE49-F238E27FC236}">
                <a16:creationId xmlns:a16="http://schemas.microsoft.com/office/drawing/2014/main" id="{96372A04-0063-4842-BFD0-A5B6F48AE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r="996" b="2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78D5B9-B126-49D9-8A3E-3F9F66BAC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98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3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497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Sektori koji su najugroženiji klimatskim promenama </vt:lpstr>
      <vt:lpstr>PowerPoint Presentation</vt:lpstr>
      <vt:lpstr>PowerPoint Presentation</vt:lpstr>
      <vt:lpstr>Potencijalne mere - Poljoprivreda</vt:lpstr>
      <vt:lpstr>Vodni resursi</vt:lpstr>
      <vt:lpstr>Potencijalne mere - Upravljanje šumama</vt:lpstr>
      <vt:lpstr>Potencijalne mere - Upravljanje šumama</vt:lpstr>
      <vt:lpstr>Potencijalne mere - Energetika</vt:lpstr>
      <vt:lpstr>Potencijalne mere - Energetika</vt:lpstr>
      <vt:lpstr>Potencijalne mere - Infrastruktura</vt:lpstr>
      <vt:lpstr>Potencijalne mere - Infrastruktura</vt:lpstr>
      <vt:lpstr>Potencijalne mere - Javno zdravlje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Korac</dc:creator>
  <cp:lastModifiedBy>Zorica Korac</cp:lastModifiedBy>
  <cp:revision>2</cp:revision>
  <dcterms:created xsi:type="dcterms:W3CDTF">2021-10-01T06:12:20Z</dcterms:created>
  <dcterms:modified xsi:type="dcterms:W3CDTF">2021-10-01T06:17:46Z</dcterms:modified>
</cp:coreProperties>
</file>